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317" r:id="rId3"/>
    <p:sldId id="318" r:id="rId4"/>
    <p:sldId id="339" r:id="rId5"/>
    <p:sldId id="321" r:id="rId6"/>
    <p:sldId id="320" r:id="rId7"/>
    <p:sldId id="322" r:id="rId8"/>
    <p:sldId id="323" r:id="rId9"/>
    <p:sldId id="325" r:id="rId10"/>
    <p:sldId id="324" r:id="rId11"/>
    <p:sldId id="326" r:id="rId12"/>
    <p:sldId id="331" r:id="rId13"/>
    <p:sldId id="33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B371"/>
    <a:srgbClr val="867C54"/>
    <a:srgbClr val="BCBB82"/>
    <a:srgbClr val="B8B77A"/>
    <a:srgbClr val="C5C492"/>
    <a:srgbClr val="C7C694"/>
    <a:srgbClr val="A2976B"/>
    <a:srgbClr val="AFA67F"/>
    <a:srgbClr val="504A32"/>
    <a:srgbClr val="716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5501" autoAdjust="0"/>
  </p:normalViewPr>
  <p:slideViewPr>
    <p:cSldViewPr snapToGrid="0">
      <p:cViewPr varScale="1">
        <p:scale>
          <a:sx n="109" d="100"/>
          <a:sy n="109" d="100"/>
        </p:scale>
        <p:origin x="171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sty Wishon" userId="88bd9eeab71cc321" providerId="LiveId" clId="{CF30D6E8-A989-48F3-804D-BC5EB408666C}"/>
    <pc:docChg chg="custSel delSld modSld">
      <pc:chgData name="Misty Wishon" userId="88bd9eeab71cc321" providerId="LiveId" clId="{CF30D6E8-A989-48F3-804D-BC5EB408666C}" dt="2020-02-27T19:41:52.938" v="653" actId="47"/>
      <pc:docMkLst>
        <pc:docMk/>
      </pc:docMkLst>
      <pc:sldChg chg="modSp">
        <pc:chgData name="Misty Wishon" userId="88bd9eeab71cc321" providerId="LiveId" clId="{CF30D6E8-A989-48F3-804D-BC5EB408666C}" dt="2020-02-27T19:35:37.356" v="56" actId="20577"/>
        <pc:sldMkLst>
          <pc:docMk/>
          <pc:sldMk cId="2660090862" sldId="317"/>
        </pc:sldMkLst>
        <pc:spChg chg="mod">
          <ac:chgData name="Misty Wishon" userId="88bd9eeab71cc321" providerId="LiveId" clId="{CF30D6E8-A989-48F3-804D-BC5EB408666C}" dt="2020-02-27T19:35:37.356" v="56" actId="20577"/>
          <ac:spMkLst>
            <pc:docMk/>
            <pc:sldMk cId="2660090862" sldId="317"/>
            <ac:spMk id="9" creationId="{00000000-0000-0000-0000-000000000000}"/>
          </ac:spMkLst>
        </pc:spChg>
      </pc:sldChg>
      <pc:sldChg chg="modSp">
        <pc:chgData name="Misty Wishon" userId="88bd9eeab71cc321" providerId="LiveId" clId="{CF30D6E8-A989-48F3-804D-BC5EB408666C}" dt="2020-02-27T19:37:10.257" v="211" actId="115"/>
        <pc:sldMkLst>
          <pc:docMk/>
          <pc:sldMk cId="605964466" sldId="320"/>
        </pc:sldMkLst>
        <pc:spChg chg="mod">
          <ac:chgData name="Misty Wishon" userId="88bd9eeab71cc321" providerId="LiveId" clId="{CF30D6E8-A989-48F3-804D-BC5EB408666C}" dt="2020-02-27T19:37:10.257" v="211" actId="115"/>
          <ac:spMkLst>
            <pc:docMk/>
            <pc:sldMk cId="605964466" sldId="320"/>
            <ac:spMk id="9" creationId="{00000000-0000-0000-0000-000000000000}"/>
          </ac:spMkLst>
        </pc:spChg>
      </pc:sldChg>
      <pc:sldChg chg="modSp">
        <pc:chgData name="Misty Wishon" userId="88bd9eeab71cc321" providerId="LiveId" clId="{CF30D6E8-A989-48F3-804D-BC5EB408666C}" dt="2020-02-27T19:37:57.837" v="240" actId="115"/>
        <pc:sldMkLst>
          <pc:docMk/>
          <pc:sldMk cId="1680576548" sldId="323"/>
        </pc:sldMkLst>
        <pc:spChg chg="mod">
          <ac:chgData name="Misty Wishon" userId="88bd9eeab71cc321" providerId="LiveId" clId="{CF30D6E8-A989-48F3-804D-BC5EB408666C}" dt="2020-02-27T19:37:57.837" v="240" actId="115"/>
          <ac:spMkLst>
            <pc:docMk/>
            <pc:sldMk cId="1680576548" sldId="323"/>
            <ac:spMk id="9" creationId="{00000000-0000-0000-0000-000000000000}"/>
          </ac:spMkLst>
        </pc:spChg>
      </pc:sldChg>
      <pc:sldChg chg="modSp">
        <pc:chgData name="Misty Wishon" userId="88bd9eeab71cc321" providerId="LiveId" clId="{CF30D6E8-A989-48F3-804D-BC5EB408666C}" dt="2020-02-27T19:38:53.083" v="323" actId="20577"/>
        <pc:sldMkLst>
          <pc:docMk/>
          <pc:sldMk cId="2570881256" sldId="324"/>
        </pc:sldMkLst>
        <pc:spChg chg="mod">
          <ac:chgData name="Misty Wishon" userId="88bd9eeab71cc321" providerId="LiveId" clId="{CF30D6E8-A989-48F3-804D-BC5EB408666C}" dt="2020-02-27T19:38:53.083" v="323" actId="20577"/>
          <ac:spMkLst>
            <pc:docMk/>
            <pc:sldMk cId="2570881256" sldId="324"/>
            <ac:spMk id="9" creationId="{00000000-0000-0000-0000-000000000000}"/>
          </ac:spMkLst>
        </pc:spChg>
      </pc:sldChg>
      <pc:sldChg chg="modSp del">
        <pc:chgData name="Misty Wishon" userId="88bd9eeab71cc321" providerId="LiveId" clId="{CF30D6E8-A989-48F3-804D-BC5EB408666C}" dt="2020-02-27T19:40:46.312" v="494" actId="2696"/>
        <pc:sldMkLst>
          <pc:docMk/>
          <pc:sldMk cId="3806386000" sldId="327"/>
        </pc:sldMkLst>
        <pc:spChg chg="mod">
          <ac:chgData name="Misty Wishon" userId="88bd9eeab71cc321" providerId="LiveId" clId="{CF30D6E8-A989-48F3-804D-BC5EB408666C}" dt="2020-02-27T19:40:33.179" v="493" actId="2711"/>
          <ac:spMkLst>
            <pc:docMk/>
            <pc:sldMk cId="3806386000" sldId="327"/>
            <ac:spMk id="9" creationId="{00000000-0000-0000-0000-000000000000}"/>
          </ac:spMkLst>
        </pc:spChg>
      </pc:sldChg>
      <pc:sldChg chg="del">
        <pc:chgData name="Misty Wishon" userId="88bd9eeab71cc321" providerId="LiveId" clId="{CF30D6E8-A989-48F3-804D-BC5EB408666C}" dt="2020-02-27T19:40:48.189" v="495" actId="47"/>
        <pc:sldMkLst>
          <pc:docMk/>
          <pc:sldMk cId="150789259" sldId="330"/>
        </pc:sldMkLst>
      </pc:sldChg>
      <pc:sldChg chg="modSp">
        <pc:chgData name="Misty Wishon" userId="88bd9eeab71cc321" providerId="LiveId" clId="{CF30D6E8-A989-48F3-804D-BC5EB408666C}" dt="2020-02-27T19:41:45.087" v="649" actId="115"/>
        <pc:sldMkLst>
          <pc:docMk/>
          <pc:sldMk cId="459003444" sldId="331"/>
        </pc:sldMkLst>
        <pc:spChg chg="mod">
          <ac:chgData name="Misty Wishon" userId="88bd9eeab71cc321" providerId="LiveId" clId="{CF30D6E8-A989-48F3-804D-BC5EB408666C}" dt="2020-02-27T19:41:45.087" v="649" actId="115"/>
          <ac:spMkLst>
            <pc:docMk/>
            <pc:sldMk cId="459003444" sldId="331"/>
            <ac:spMk id="9" creationId="{00000000-0000-0000-0000-000000000000}"/>
          </ac:spMkLst>
        </pc:spChg>
      </pc:sldChg>
      <pc:sldChg chg="del">
        <pc:chgData name="Misty Wishon" userId="88bd9eeab71cc321" providerId="LiveId" clId="{CF30D6E8-A989-48F3-804D-BC5EB408666C}" dt="2020-02-27T19:41:48.576" v="650" actId="47"/>
        <pc:sldMkLst>
          <pc:docMk/>
          <pc:sldMk cId="914463469" sldId="333"/>
        </pc:sldMkLst>
      </pc:sldChg>
      <pc:sldChg chg="del">
        <pc:chgData name="Misty Wishon" userId="88bd9eeab71cc321" providerId="LiveId" clId="{CF30D6E8-A989-48F3-804D-BC5EB408666C}" dt="2020-02-27T19:41:51.895" v="652" actId="47"/>
        <pc:sldMkLst>
          <pc:docMk/>
          <pc:sldMk cId="3138605594" sldId="334"/>
        </pc:sldMkLst>
      </pc:sldChg>
      <pc:sldChg chg="del">
        <pc:chgData name="Misty Wishon" userId="88bd9eeab71cc321" providerId="LiveId" clId="{CF30D6E8-A989-48F3-804D-BC5EB408666C}" dt="2020-02-27T19:41:50.060" v="651" actId="47"/>
        <pc:sldMkLst>
          <pc:docMk/>
          <pc:sldMk cId="188938354" sldId="335"/>
        </pc:sldMkLst>
      </pc:sldChg>
      <pc:sldChg chg="del">
        <pc:chgData name="Misty Wishon" userId="88bd9eeab71cc321" providerId="LiveId" clId="{CF30D6E8-A989-48F3-804D-BC5EB408666C}" dt="2020-02-27T19:41:52.938" v="653" actId="47"/>
        <pc:sldMkLst>
          <pc:docMk/>
          <pc:sldMk cId="1473506116" sldId="336"/>
        </pc:sldMkLst>
      </pc:sldChg>
      <pc:sldChg chg="modSp">
        <pc:chgData name="Misty Wishon" userId="88bd9eeab71cc321" providerId="LiveId" clId="{CF30D6E8-A989-48F3-804D-BC5EB408666C}" dt="2020-02-27T19:37:37.262" v="212" actId="114"/>
        <pc:sldMkLst>
          <pc:docMk/>
          <pc:sldMk cId="3556371224" sldId="339"/>
        </pc:sldMkLst>
        <pc:spChg chg="mod">
          <ac:chgData name="Misty Wishon" userId="88bd9eeab71cc321" providerId="LiveId" clId="{CF30D6E8-A989-48F3-804D-BC5EB408666C}" dt="2020-02-27T19:37:37.262" v="212" actId="114"/>
          <ac:spMkLst>
            <pc:docMk/>
            <pc:sldMk cId="3556371224" sldId="339"/>
            <ac:spMk id="9" creationId="{00000000-0000-0000-0000-000000000000}"/>
          </ac:spMkLst>
        </pc:spChg>
      </pc:sldChg>
    </pc:docChg>
  </pc:docChgLst>
  <pc:docChgLst>
    <pc:chgData name="Misty Wishon" userId="88bd9eeab71cc321" providerId="LiveId" clId="{708F181D-A5DA-45EC-86A1-8779C0E8340F}"/>
  </pc:docChgLst>
  <pc:docChgLst>
    <pc:chgData name="Misty Wishon" userId="88bd9eeab71cc321" providerId="LiveId" clId="{C84F4EAB-1635-4810-B1F4-BC9FB06F0D21}"/>
    <pc:docChg chg="undo custSel addSld delSld modSld sldOrd">
      <pc:chgData name="Misty Wishon" userId="88bd9eeab71cc321" providerId="LiveId" clId="{C84F4EAB-1635-4810-B1F4-BC9FB06F0D21}" dt="2019-04-04T22:05:40.719" v="603" actId="115"/>
      <pc:docMkLst>
        <pc:docMk/>
      </pc:docMkLst>
      <pc:sldChg chg="modSp">
        <pc:chgData name="Misty Wishon" userId="88bd9eeab71cc321" providerId="LiveId" clId="{C84F4EAB-1635-4810-B1F4-BC9FB06F0D21}" dt="2019-04-04T21:58:25.866" v="37" actId="20577"/>
        <pc:sldMkLst>
          <pc:docMk/>
          <pc:sldMk cId="2660090862" sldId="317"/>
        </pc:sldMkLst>
        <pc:spChg chg="mod">
          <ac:chgData name="Misty Wishon" userId="88bd9eeab71cc321" providerId="LiveId" clId="{C84F4EAB-1635-4810-B1F4-BC9FB06F0D21}" dt="2019-04-04T21:58:25.866" v="37" actId="20577"/>
          <ac:spMkLst>
            <pc:docMk/>
            <pc:sldMk cId="2660090862" sldId="317"/>
            <ac:spMk id="9" creationId="{00000000-0000-0000-0000-000000000000}"/>
          </ac:spMkLst>
        </pc:spChg>
      </pc:sldChg>
      <pc:sldChg chg="modSp">
        <pc:chgData name="Misty Wishon" userId="88bd9eeab71cc321" providerId="LiveId" clId="{C84F4EAB-1635-4810-B1F4-BC9FB06F0D21}" dt="2019-04-04T21:58:41.866" v="58" actId="115"/>
        <pc:sldMkLst>
          <pc:docMk/>
          <pc:sldMk cId="4123714803" sldId="319"/>
        </pc:sldMkLst>
        <pc:spChg chg="mod">
          <ac:chgData name="Misty Wishon" userId="88bd9eeab71cc321" providerId="LiveId" clId="{C84F4EAB-1635-4810-B1F4-BC9FB06F0D21}" dt="2019-04-04T21:58:41.866" v="58" actId="115"/>
          <ac:spMkLst>
            <pc:docMk/>
            <pc:sldMk cId="4123714803" sldId="319"/>
            <ac:spMk id="9" creationId="{00000000-0000-0000-0000-000000000000}"/>
          </ac:spMkLst>
        </pc:spChg>
      </pc:sldChg>
      <pc:sldChg chg="modSp">
        <pc:chgData name="Misty Wishon" userId="88bd9eeab71cc321" providerId="LiveId" clId="{C84F4EAB-1635-4810-B1F4-BC9FB06F0D21}" dt="2019-04-04T21:59:00.931" v="87" actId="115"/>
        <pc:sldMkLst>
          <pc:docMk/>
          <pc:sldMk cId="4012776028" sldId="320"/>
        </pc:sldMkLst>
        <pc:spChg chg="mod">
          <ac:chgData name="Misty Wishon" userId="88bd9eeab71cc321" providerId="LiveId" clId="{C84F4EAB-1635-4810-B1F4-BC9FB06F0D21}" dt="2019-04-04T21:59:00.931" v="87" actId="115"/>
          <ac:spMkLst>
            <pc:docMk/>
            <pc:sldMk cId="4012776028" sldId="320"/>
            <ac:spMk id="9" creationId="{00000000-0000-0000-0000-000000000000}"/>
          </ac:spMkLst>
        </pc:spChg>
      </pc:sldChg>
    </pc:docChg>
  </pc:docChgLst>
  <pc:docChgLst>
    <pc:chgData name="Misty Wishon" userId="88bd9eeab71cc321" providerId="LiveId" clId="{BCAA8028-3148-407A-B43D-0266B60EC58D}"/>
    <pc:docChg chg="undo custSel modSld">
      <pc:chgData name="Misty Wishon" userId="88bd9eeab71cc321" providerId="LiveId" clId="{BCAA8028-3148-407A-B43D-0266B60EC58D}" dt="2019-06-05T16:11:17.262" v="688" actId="20577"/>
      <pc:docMkLst>
        <pc:docMk/>
      </pc:docMkLst>
      <pc:sldChg chg="modSp">
        <pc:chgData name="Misty Wishon" userId="88bd9eeab71cc321" providerId="LiveId" clId="{BCAA8028-3148-407A-B43D-0266B60EC58D}" dt="2019-06-05T16:02:27.462" v="35" actId="20577"/>
        <pc:sldMkLst>
          <pc:docMk/>
          <pc:sldMk cId="2660090862" sldId="317"/>
        </pc:sldMkLst>
        <pc:spChg chg="mod">
          <ac:chgData name="Misty Wishon" userId="88bd9eeab71cc321" providerId="LiveId" clId="{BCAA8028-3148-407A-B43D-0266B60EC58D}" dt="2019-06-05T16:02:27.462" v="35" actId="20577"/>
          <ac:spMkLst>
            <pc:docMk/>
            <pc:sldMk cId="2660090862" sldId="317"/>
            <ac:spMk id="9" creationId="{00000000-0000-0000-0000-000000000000}"/>
          </ac:spMkLst>
        </pc:spChg>
      </pc:sldChg>
      <pc:sldChg chg="modSp">
        <pc:chgData name="Misty Wishon" userId="88bd9eeab71cc321" providerId="LiveId" clId="{BCAA8028-3148-407A-B43D-0266B60EC58D}" dt="2019-06-05T16:03:02.484" v="84" actId="115"/>
        <pc:sldMkLst>
          <pc:docMk/>
          <pc:sldMk cId="4123714803" sldId="319"/>
        </pc:sldMkLst>
        <pc:spChg chg="mod">
          <ac:chgData name="Misty Wishon" userId="88bd9eeab71cc321" providerId="LiveId" clId="{BCAA8028-3148-407A-B43D-0266B60EC58D}" dt="2019-06-05T16:03:02.484" v="84" actId="115"/>
          <ac:spMkLst>
            <pc:docMk/>
            <pc:sldMk cId="4123714803" sldId="319"/>
            <ac:spMk id="9" creationId="{00000000-0000-0000-0000-000000000000}"/>
          </ac:spMkLst>
        </pc:spChg>
      </pc:sldChg>
      <pc:sldChg chg="modSp">
        <pc:chgData name="Misty Wishon" userId="88bd9eeab71cc321" providerId="LiveId" clId="{BCAA8028-3148-407A-B43D-0266B60EC58D}" dt="2019-06-05T16:03:29.150" v="131" actId="404"/>
        <pc:sldMkLst>
          <pc:docMk/>
          <pc:sldMk cId="4012776028" sldId="320"/>
        </pc:sldMkLst>
        <pc:spChg chg="mod">
          <ac:chgData name="Misty Wishon" userId="88bd9eeab71cc321" providerId="LiveId" clId="{BCAA8028-3148-407A-B43D-0266B60EC58D}" dt="2019-06-05T16:03:29.150" v="131" actId="404"/>
          <ac:spMkLst>
            <pc:docMk/>
            <pc:sldMk cId="4012776028" sldId="320"/>
            <ac:spMk id="9" creationId="{00000000-0000-0000-0000-000000000000}"/>
          </ac:spMkLst>
        </pc:spChg>
      </pc:sldChg>
      <pc:sldChg chg="modSp">
        <pc:chgData name="Misty Wishon" userId="88bd9eeab71cc321" providerId="LiveId" clId="{BCAA8028-3148-407A-B43D-0266B60EC58D}" dt="2019-06-05T16:03:57.925" v="175" actId="115"/>
        <pc:sldMkLst>
          <pc:docMk/>
          <pc:sldMk cId="3825221636" sldId="342"/>
        </pc:sldMkLst>
        <pc:spChg chg="mod">
          <ac:chgData name="Misty Wishon" userId="88bd9eeab71cc321" providerId="LiveId" clId="{BCAA8028-3148-407A-B43D-0266B60EC58D}" dt="2019-06-05T16:03:57.925" v="175" actId="115"/>
          <ac:spMkLst>
            <pc:docMk/>
            <pc:sldMk cId="3825221636" sldId="342"/>
            <ac:spMk id="9" creationId="{00000000-0000-0000-0000-000000000000}"/>
          </ac:spMkLst>
        </pc:spChg>
      </pc:sldChg>
      <pc:sldChg chg="modSp">
        <pc:chgData name="Misty Wishon" userId="88bd9eeab71cc321" providerId="LiveId" clId="{BCAA8028-3148-407A-B43D-0266B60EC58D}" dt="2019-06-05T16:04:35.830" v="224" actId="20577"/>
        <pc:sldMkLst>
          <pc:docMk/>
          <pc:sldMk cId="1254866186" sldId="343"/>
        </pc:sldMkLst>
        <pc:spChg chg="mod">
          <ac:chgData name="Misty Wishon" userId="88bd9eeab71cc321" providerId="LiveId" clId="{BCAA8028-3148-407A-B43D-0266B60EC58D}" dt="2019-06-05T16:04:35.830" v="224" actId="20577"/>
          <ac:spMkLst>
            <pc:docMk/>
            <pc:sldMk cId="1254866186" sldId="343"/>
            <ac:spMk id="9" creationId="{00000000-0000-0000-0000-000000000000}"/>
          </ac:spMkLst>
        </pc:spChg>
      </pc:sldChg>
      <pc:sldChg chg="modSp">
        <pc:chgData name="Misty Wishon" userId="88bd9eeab71cc321" providerId="LiveId" clId="{BCAA8028-3148-407A-B43D-0266B60EC58D}" dt="2019-06-05T16:06:15.002" v="352" actId="115"/>
        <pc:sldMkLst>
          <pc:docMk/>
          <pc:sldMk cId="313789319" sldId="346"/>
        </pc:sldMkLst>
        <pc:spChg chg="mod">
          <ac:chgData name="Misty Wishon" userId="88bd9eeab71cc321" providerId="LiveId" clId="{BCAA8028-3148-407A-B43D-0266B60EC58D}" dt="2019-06-05T16:06:15.002" v="352" actId="115"/>
          <ac:spMkLst>
            <pc:docMk/>
            <pc:sldMk cId="313789319" sldId="346"/>
            <ac:spMk id="9" creationId="{00000000-0000-0000-0000-000000000000}"/>
          </ac:spMkLst>
        </pc:spChg>
      </pc:sldChg>
      <pc:sldChg chg="modSp">
        <pc:chgData name="Misty Wishon" userId="88bd9eeab71cc321" providerId="LiveId" clId="{BCAA8028-3148-407A-B43D-0266B60EC58D}" dt="2019-06-05T16:05:14.966" v="263" actId="20577"/>
        <pc:sldMkLst>
          <pc:docMk/>
          <pc:sldMk cId="755868083" sldId="347"/>
        </pc:sldMkLst>
        <pc:spChg chg="mod">
          <ac:chgData name="Misty Wishon" userId="88bd9eeab71cc321" providerId="LiveId" clId="{BCAA8028-3148-407A-B43D-0266B60EC58D}" dt="2019-06-05T16:05:14.966" v="263" actId="20577"/>
          <ac:spMkLst>
            <pc:docMk/>
            <pc:sldMk cId="755868083" sldId="347"/>
            <ac:spMk id="9" creationId="{00000000-0000-0000-0000-000000000000}"/>
          </ac:spMkLst>
        </pc:spChg>
      </pc:sldChg>
    </pc:docChg>
  </pc:docChgLst>
  <pc:docChgLst>
    <pc:chgData name="Misty Wishon" userId="88bd9eeab71cc321" providerId="LiveId" clId="{0DBC1E82-9898-4701-AF93-F2652AC5E036}"/>
  </pc:docChgLst>
  <pc:docChgLst>
    <pc:chgData name="Misty Wishon" userId="88bd9eeab71cc321" providerId="LiveId" clId="{50263691-9F9F-4ED8-B532-6108AA6B5016}"/>
    <pc:docChg chg="custSel mod addSld delSld modSld sldOrd">
      <pc:chgData name="Misty Wishon" userId="88bd9eeab71cc321" providerId="LiveId" clId="{50263691-9F9F-4ED8-B532-6108AA6B5016}" dt="2019-05-22T21:41:03.900" v="608" actId="313"/>
      <pc:docMkLst>
        <pc:docMk/>
      </pc:docMkLst>
      <pc:sldChg chg="addSp delSp modSp mod setBg">
        <pc:chgData name="Misty Wishon" userId="88bd9eeab71cc321" providerId="LiveId" clId="{50263691-9F9F-4ED8-B532-6108AA6B5016}" dt="2019-05-21T18:08:31.430" v="4" actId="26606"/>
        <pc:sldMkLst>
          <pc:docMk/>
          <pc:sldMk cId="3933456011" sldId="256"/>
        </pc:sldMkLst>
        <pc:picChg chg="del">
          <ac:chgData name="Misty Wishon" userId="88bd9eeab71cc321" providerId="LiveId" clId="{50263691-9F9F-4ED8-B532-6108AA6B5016}" dt="2019-05-21T18:08:20.272" v="0" actId="478"/>
          <ac:picMkLst>
            <pc:docMk/>
            <pc:sldMk cId="3933456011" sldId="256"/>
            <ac:picMk id="5" creationId="{45EFC5F0-9901-4E02-A70A-38C9833F1228}"/>
          </ac:picMkLst>
        </pc:picChg>
        <pc:picChg chg="add mod ord">
          <ac:chgData name="Misty Wishon" userId="88bd9eeab71cc321" providerId="LiveId" clId="{50263691-9F9F-4ED8-B532-6108AA6B5016}" dt="2019-05-21T18:08:31.430" v="4" actId="26606"/>
          <ac:picMkLst>
            <pc:docMk/>
            <pc:sldMk cId="3933456011" sldId="256"/>
            <ac:picMk id="6" creationId="{AA99F635-8D37-4463-90FD-2948C70CCF71}"/>
          </ac:picMkLst>
        </pc:picChg>
      </pc:sldChg>
      <pc:sldChg chg="modSp">
        <pc:chgData name="Misty Wishon" userId="88bd9eeab71cc321" providerId="LiveId" clId="{50263691-9F9F-4ED8-B532-6108AA6B5016}" dt="2019-05-22T21:34:54.753" v="54" actId="20577"/>
        <pc:sldMkLst>
          <pc:docMk/>
          <pc:sldMk cId="2660090862" sldId="317"/>
        </pc:sldMkLst>
        <pc:spChg chg="mod">
          <ac:chgData name="Misty Wishon" userId="88bd9eeab71cc321" providerId="LiveId" clId="{50263691-9F9F-4ED8-B532-6108AA6B5016}" dt="2019-05-22T21:34:54.753" v="54" actId="20577"/>
          <ac:spMkLst>
            <pc:docMk/>
            <pc:sldMk cId="2660090862" sldId="317"/>
            <ac:spMk id="9" creationId="{00000000-0000-0000-0000-000000000000}"/>
          </ac:spMkLst>
        </pc:spChg>
      </pc:sldChg>
      <pc:sldChg chg="addSp delSp modSp mod setBg">
        <pc:chgData name="Misty Wishon" userId="88bd9eeab71cc321" providerId="LiveId" clId="{50263691-9F9F-4ED8-B532-6108AA6B5016}" dt="2019-05-21T18:08:52.501" v="9" actId="26606"/>
        <pc:sldMkLst>
          <pc:docMk/>
          <pc:sldMk cId="444628857" sldId="318"/>
        </pc:sldMkLst>
        <pc:picChg chg="del">
          <ac:chgData name="Misty Wishon" userId="88bd9eeab71cc321" providerId="LiveId" clId="{50263691-9F9F-4ED8-B532-6108AA6B5016}" dt="2019-05-21T18:08:48.467" v="6" actId="478"/>
          <ac:picMkLst>
            <pc:docMk/>
            <pc:sldMk cId="444628857" sldId="318"/>
            <ac:picMk id="5" creationId="{45EFC5F0-9901-4E02-A70A-38C9833F1228}"/>
          </ac:picMkLst>
        </pc:picChg>
        <pc:picChg chg="add mod ord">
          <ac:chgData name="Misty Wishon" userId="88bd9eeab71cc321" providerId="LiveId" clId="{50263691-9F9F-4ED8-B532-6108AA6B5016}" dt="2019-05-21T18:08:52.501" v="9" actId="26606"/>
          <ac:picMkLst>
            <pc:docMk/>
            <pc:sldMk cId="444628857" sldId="318"/>
            <ac:picMk id="6" creationId="{0D2C5FA4-9962-4788-88D1-83099F400B42}"/>
          </ac:picMkLst>
        </pc:picChg>
      </pc:sldChg>
      <pc:sldChg chg="modSp">
        <pc:chgData name="Misty Wishon" userId="88bd9eeab71cc321" providerId="LiveId" clId="{50263691-9F9F-4ED8-B532-6108AA6B5016}" dt="2019-05-22T21:35:14.014" v="86" actId="115"/>
        <pc:sldMkLst>
          <pc:docMk/>
          <pc:sldMk cId="4123714803" sldId="319"/>
        </pc:sldMkLst>
        <pc:spChg chg="mod">
          <ac:chgData name="Misty Wishon" userId="88bd9eeab71cc321" providerId="LiveId" clId="{50263691-9F9F-4ED8-B532-6108AA6B5016}" dt="2019-05-22T21:35:14.014" v="86" actId="115"/>
          <ac:spMkLst>
            <pc:docMk/>
            <pc:sldMk cId="4123714803" sldId="319"/>
            <ac:spMk id="9" creationId="{00000000-0000-0000-0000-000000000000}"/>
          </ac:spMkLst>
        </pc:spChg>
      </pc:sldChg>
      <pc:sldChg chg="modSp">
        <pc:chgData name="Misty Wishon" userId="88bd9eeab71cc321" providerId="LiveId" clId="{50263691-9F9F-4ED8-B532-6108AA6B5016}" dt="2019-05-22T21:35:47.179" v="117" actId="115"/>
        <pc:sldMkLst>
          <pc:docMk/>
          <pc:sldMk cId="4012776028" sldId="320"/>
        </pc:sldMkLst>
        <pc:spChg chg="mod">
          <ac:chgData name="Misty Wishon" userId="88bd9eeab71cc321" providerId="LiveId" clId="{50263691-9F9F-4ED8-B532-6108AA6B5016}" dt="2019-05-22T21:35:47.179" v="117" actId="115"/>
          <ac:spMkLst>
            <pc:docMk/>
            <pc:sldMk cId="4012776028" sldId="320"/>
            <ac:spMk id="9" creationId="{00000000-0000-0000-0000-000000000000}"/>
          </ac:spMkLst>
        </pc:spChg>
      </pc:sldChg>
      <pc:sldChg chg="add ord">
        <pc:chgData name="Misty Wishon" userId="88bd9eeab71cc321" providerId="LiveId" clId="{50263691-9F9F-4ED8-B532-6108AA6B5016}" dt="2019-05-22T21:35:22.325" v="89"/>
        <pc:sldMkLst>
          <pc:docMk/>
          <pc:sldMk cId="2709048754" sldId="340"/>
        </pc:sldMkLst>
      </pc:sldChg>
      <pc:sldChg chg="add ord">
        <pc:chgData name="Misty Wishon" userId="88bd9eeab71cc321" providerId="LiveId" clId="{50263691-9F9F-4ED8-B532-6108AA6B5016}" dt="2019-05-22T21:36:13.988" v="137"/>
        <pc:sldMkLst>
          <pc:docMk/>
          <pc:sldMk cId="2073388482" sldId="341"/>
        </pc:sldMkLst>
      </pc:sldChg>
      <pc:sldChg chg="modSp add">
        <pc:chgData name="Misty Wishon" userId="88bd9eeab71cc321" providerId="LiveId" clId="{50263691-9F9F-4ED8-B532-6108AA6B5016}" dt="2019-05-22T21:36:51.085" v="213" actId="115"/>
        <pc:sldMkLst>
          <pc:docMk/>
          <pc:sldMk cId="3825221636" sldId="342"/>
        </pc:sldMkLst>
        <pc:spChg chg="mod">
          <ac:chgData name="Misty Wishon" userId="88bd9eeab71cc321" providerId="LiveId" clId="{50263691-9F9F-4ED8-B532-6108AA6B5016}" dt="2019-05-22T21:36:51.085" v="213" actId="115"/>
          <ac:spMkLst>
            <pc:docMk/>
            <pc:sldMk cId="3825221636" sldId="342"/>
            <ac:spMk id="9" creationId="{00000000-0000-0000-0000-000000000000}"/>
          </ac:spMkLst>
        </pc:spChg>
      </pc:sldChg>
      <pc:sldChg chg="modSp add">
        <pc:chgData name="Misty Wishon" userId="88bd9eeab71cc321" providerId="LiveId" clId="{50263691-9F9F-4ED8-B532-6108AA6B5016}" dt="2019-05-22T21:37:11.762" v="249" actId="115"/>
        <pc:sldMkLst>
          <pc:docMk/>
          <pc:sldMk cId="1254866186" sldId="343"/>
        </pc:sldMkLst>
        <pc:spChg chg="mod">
          <ac:chgData name="Misty Wishon" userId="88bd9eeab71cc321" providerId="LiveId" clId="{50263691-9F9F-4ED8-B532-6108AA6B5016}" dt="2019-05-22T21:37:11.762" v="249" actId="115"/>
          <ac:spMkLst>
            <pc:docMk/>
            <pc:sldMk cId="1254866186" sldId="343"/>
            <ac:spMk id="9" creationId="{00000000-0000-0000-0000-000000000000}"/>
          </ac:spMkLst>
        </pc:spChg>
      </pc:sldChg>
      <pc:sldChg chg="add ord">
        <pc:chgData name="Misty Wishon" userId="88bd9eeab71cc321" providerId="LiveId" clId="{50263691-9F9F-4ED8-B532-6108AA6B5016}" dt="2019-05-22T21:36:17.624" v="139"/>
        <pc:sldMkLst>
          <pc:docMk/>
          <pc:sldMk cId="1671801182" sldId="344"/>
        </pc:sldMkLst>
      </pc:sldChg>
      <pc:sldChg chg="add ord">
        <pc:chgData name="Misty Wishon" userId="88bd9eeab71cc321" providerId="LiveId" clId="{50263691-9F9F-4ED8-B532-6108AA6B5016}" dt="2019-05-22T21:37:22.257" v="252"/>
        <pc:sldMkLst>
          <pc:docMk/>
          <pc:sldMk cId="2689541410" sldId="345"/>
        </pc:sldMkLst>
      </pc:sldChg>
      <pc:sldChg chg="modSp add ord">
        <pc:chgData name="Misty Wishon" userId="88bd9eeab71cc321" providerId="LiveId" clId="{50263691-9F9F-4ED8-B532-6108AA6B5016}" dt="2019-05-22T21:38:29.625" v="364"/>
        <pc:sldMkLst>
          <pc:docMk/>
          <pc:sldMk cId="313789319" sldId="346"/>
        </pc:sldMkLst>
        <pc:spChg chg="mod">
          <ac:chgData name="Misty Wishon" userId="88bd9eeab71cc321" providerId="LiveId" clId="{50263691-9F9F-4ED8-B532-6108AA6B5016}" dt="2019-05-22T21:38:18.018" v="361" actId="115"/>
          <ac:spMkLst>
            <pc:docMk/>
            <pc:sldMk cId="313789319" sldId="346"/>
            <ac:spMk id="9" creationId="{00000000-0000-0000-0000-000000000000}"/>
          </ac:spMkLst>
        </pc:spChg>
      </pc:sldChg>
      <pc:sldChg chg="modSp add">
        <pc:chgData name="Misty Wishon" userId="88bd9eeab71cc321" providerId="LiveId" clId="{50263691-9F9F-4ED8-B532-6108AA6B5016}" dt="2019-05-22T21:37:55.329" v="329" actId="115"/>
        <pc:sldMkLst>
          <pc:docMk/>
          <pc:sldMk cId="755868083" sldId="347"/>
        </pc:sldMkLst>
        <pc:spChg chg="mod">
          <ac:chgData name="Misty Wishon" userId="88bd9eeab71cc321" providerId="LiveId" clId="{50263691-9F9F-4ED8-B532-6108AA6B5016}" dt="2019-05-22T21:37:55.329" v="329" actId="115"/>
          <ac:spMkLst>
            <pc:docMk/>
            <pc:sldMk cId="755868083" sldId="347"/>
            <ac:spMk id="9" creationId="{00000000-0000-0000-0000-000000000000}"/>
          </ac:spMkLst>
        </pc:spChg>
      </pc:sldChg>
      <pc:sldChg chg="add ord">
        <pc:chgData name="Misty Wishon" userId="88bd9eeab71cc321" providerId="LiveId" clId="{50263691-9F9F-4ED8-B532-6108AA6B5016}" dt="2019-05-22T21:37:27.113" v="254"/>
        <pc:sldMkLst>
          <pc:docMk/>
          <pc:sldMk cId="3587781343" sldId="348"/>
        </pc:sldMkLst>
      </pc:sldChg>
      <pc:sldChg chg="add ord">
        <pc:chgData name="Misty Wishon" userId="88bd9eeab71cc321" providerId="LiveId" clId="{50263691-9F9F-4ED8-B532-6108AA6B5016}" dt="2019-05-22T21:38:39.477" v="367"/>
        <pc:sldMkLst>
          <pc:docMk/>
          <pc:sldMk cId="2109750949" sldId="350"/>
        </pc:sldMkLst>
      </pc:sldChg>
    </pc:docChg>
  </pc:docChgLst>
  <pc:docChgLst>
    <pc:chgData name="Carol Willits" userId="88bd9eeab71cc321" providerId="LiveId" clId="{A275B17A-5F10-4BE9-B426-69007BD90EB6}"/>
  </pc:docChgLst>
  <pc:docChgLst>
    <pc:chgData name="Misty Wishon" userId="88bd9eeab71cc321" providerId="LiveId" clId="{0B842BF1-5DDE-45EF-9736-D5A7F9CB34CF}"/>
  </pc:docChgLst>
  <pc:docChgLst>
    <pc:chgData name="Misty Wishon" userId="88bd9eeab71cc321" providerId="LiveId" clId="{1575256C-82EC-4DF0-822F-BC70524E8F8F}"/>
    <pc:docChg chg="undo custSel mod addSld delSld modSld sldOrd">
      <pc:chgData name="Misty Wishon" userId="88bd9eeab71cc321" providerId="LiveId" clId="{1575256C-82EC-4DF0-822F-BC70524E8F8F}" dt="2019-09-04T21:29:12.670" v="629" actId="20577"/>
      <pc:docMkLst>
        <pc:docMk/>
      </pc:docMkLst>
      <pc:sldChg chg="addSp delSp modSp mod setBg">
        <pc:chgData name="Misty Wishon" userId="88bd9eeab71cc321" providerId="LiveId" clId="{1575256C-82EC-4DF0-822F-BC70524E8F8F}" dt="2019-09-04T21:16:40.562" v="44" actId="14100"/>
        <pc:sldMkLst>
          <pc:docMk/>
          <pc:sldMk cId="3933456011" sldId="256"/>
        </pc:sldMkLst>
        <pc:spChg chg="add del">
          <ac:chgData name="Misty Wishon" userId="88bd9eeab71cc321" providerId="LiveId" clId="{1575256C-82EC-4DF0-822F-BC70524E8F8F}" dt="2019-09-04T21:14:29.270" v="16" actId="26606"/>
          <ac:spMkLst>
            <pc:docMk/>
            <pc:sldMk cId="3933456011" sldId="256"/>
            <ac:spMk id="10" creationId="{6FF0F0B8-5B06-4174-9742-1FD7ABE712A7}"/>
          </ac:spMkLst>
        </pc:spChg>
        <pc:picChg chg="add mod ord">
          <ac:chgData name="Misty Wishon" userId="88bd9eeab71cc321" providerId="LiveId" clId="{1575256C-82EC-4DF0-822F-BC70524E8F8F}" dt="2019-09-04T21:16:40.562" v="44" actId="14100"/>
          <ac:picMkLst>
            <pc:docMk/>
            <pc:sldMk cId="3933456011" sldId="256"/>
            <ac:picMk id="5" creationId="{448EA087-C6C8-4C2D-A51F-D4272AEF7A7A}"/>
          </ac:picMkLst>
        </pc:picChg>
        <pc:picChg chg="del">
          <ac:chgData name="Misty Wishon" userId="88bd9eeab71cc321" providerId="LiveId" clId="{1575256C-82EC-4DF0-822F-BC70524E8F8F}" dt="2019-09-04T21:13:11.002" v="1" actId="478"/>
          <ac:picMkLst>
            <pc:docMk/>
            <pc:sldMk cId="3933456011" sldId="256"/>
            <ac:picMk id="6" creationId="{AA99F635-8D37-4463-90FD-2948C70CCF71}"/>
          </ac:picMkLst>
        </pc:picChg>
      </pc:sldChg>
      <pc:sldChg chg="modSp">
        <pc:chgData name="Misty Wishon" userId="88bd9eeab71cc321" providerId="LiveId" clId="{1575256C-82EC-4DF0-822F-BC70524E8F8F}" dt="2019-09-04T21:20:20.475" v="233" actId="20577"/>
        <pc:sldMkLst>
          <pc:docMk/>
          <pc:sldMk cId="2660090862" sldId="317"/>
        </pc:sldMkLst>
        <pc:spChg chg="mod">
          <ac:chgData name="Misty Wishon" userId="88bd9eeab71cc321" providerId="LiveId" clId="{1575256C-82EC-4DF0-822F-BC70524E8F8F}" dt="2019-09-04T21:20:20.475" v="233" actId="20577"/>
          <ac:spMkLst>
            <pc:docMk/>
            <pc:sldMk cId="2660090862" sldId="317"/>
            <ac:spMk id="9" creationId="{00000000-0000-0000-0000-000000000000}"/>
          </ac:spMkLst>
        </pc:spChg>
      </pc:sldChg>
      <pc:sldChg chg="del">
        <pc:chgData name="Misty Wishon" userId="88bd9eeab71cc321" providerId="LiveId" clId="{1575256C-82EC-4DF0-822F-BC70524E8F8F}" dt="2019-09-04T21:17:01.112" v="45" actId="2696"/>
        <pc:sldMkLst>
          <pc:docMk/>
          <pc:sldMk cId="444628857" sldId="318"/>
        </pc:sldMkLst>
      </pc:sldChg>
      <pc:sldChg chg="add ord">
        <pc:chgData name="Misty Wishon" userId="88bd9eeab71cc321" providerId="LiveId" clId="{1575256C-82EC-4DF0-822F-BC70524E8F8F}" dt="2019-09-04T21:19:16.814" v="148"/>
        <pc:sldMkLst>
          <pc:docMk/>
          <pc:sldMk cId="1254132816" sldId="318"/>
        </pc:sldMkLst>
      </pc:sldChg>
      <pc:sldChg chg="modSp add ord">
        <pc:chgData name="Misty Wishon" userId="88bd9eeab71cc321" providerId="LiveId" clId="{1575256C-82EC-4DF0-822F-BC70524E8F8F}" dt="2019-09-04T21:20:30.732" v="234" actId="404"/>
        <pc:sldMkLst>
          <pc:docMk/>
          <pc:sldMk cId="2620527148" sldId="319"/>
        </pc:sldMkLst>
        <pc:spChg chg="mod">
          <ac:chgData name="Misty Wishon" userId="88bd9eeab71cc321" providerId="LiveId" clId="{1575256C-82EC-4DF0-822F-BC70524E8F8F}" dt="2019-09-04T21:20:30.732" v="234" actId="404"/>
          <ac:spMkLst>
            <pc:docMk/>
            <pc:sldMk cId="2620527148" sldId="319"/>
            <ac:spMk id="9" creationId="{00000000-0000-0000-0000-000000000000}"/>
          </ac:spMkLst>
        </pc:spChg>
      </pc:sldChg>
      <pc:sldChg chg="del">
        <pc:chgData name="Misty Wishon" userId="88bd9eeab71cc321" providerId="LiveId" clId="{1575256C-82EC-4DF0-822F-BC70524E8F8F}" dt="2019-09-04T21:17:02.071" v="46" actId="2696"/>
        <pc:sldMkLst>
          <pc:docMk/>
          <pc:sldMk cId="4123714803" sldId="319"/>
        </pc:sldMkLst>
      </pc:sldChg>
      <pc:sldChg chg="modSp add ord">
        <pc:chgData name="Misty Wishon" userId="88bd9eeab71cc321" providerId="LiveId" clId="{1575256C-82EC-4DF0-822F-BC70524E8F8F}" dt="2019-09-04T21:20:38.681" v="235" actId="404"/>
        <pc:sldMkLst>
          <pc:docMk/>
          <pc:sldMk cId="605964466" sldId="320"/>
        </pc:sldMkLst>
        <pc:spChg chg="mod">
          <ac:chgData name="Misty Wishon" userId="88bd9eeab71cc321" providerId="LiveId" clId="{1575256C-82EC-4DF0-822F-BC70524E8F8F}" dt="2019-09-04T21:20:38.681" v="235" actId="404"/>
          <ac:spMkLst>
            <pc:docMk/>
            <pc:sldMk cId="605964466" sldId="320"/>
            <ac:spMk id="9" creationId="{00000000-0000-0000-0000-000000000000}"/>
          </ac:spMkLst>
        </pc:spChg>
      </pc:sldChg>
      <pc:sldChg chg="del">
        <pc:chgData name="Misty Wishon" userId="88bd9eeab71cc321" providerId="LiveId" clId="{1575256C-82EC-4DF0-822F-BC70524E8F8F}" dt="2019-09-04T21:17:03.412" v="48" actId="2696"/>
        <pc:sldMkLst>
          <pc:docMk/>
          <pc:sldMk cId="4012776028" sldId="320"/>
        </pc:sldMkLst>
      </pc:sldChg>
      <pc:sldChg chg="add ord">
        <pc:chgData name="Misty Wishon" userId="88bd9eeab71cc321" providerId="LiveId" clId="{1575256C-82EC-4DF0-822F-BC70524E8F8F}" dt="2019-09-04T21:19:23.406" v="150"/>
        <pc:sldMkLst>
          <pc:docMk/>
          <pc:sldMk cId="3400003407" sldId="321"/>
        </pc:sldMkLst>
      </pc:sldChg>
      <pc:sldChg chg="add ord">
        <pc:chgData name="Misty Wishon" userId="88bd9eeab71cc321" providerId="LiveId" clId="{1575256C-82EC-4DF0-822F-BC70524E8F8F}" dt="2019-09-04T21:20:51.882" v="237"/>
        <pc:sldMkLst>
          <pc:docMk/>
          <pc:sldMk cId="3136311131" sldId="322"/>
        </pc:sldMkLst>
      </pc:sldChg>
      <pc:sldChg chg="modSp add ord">
        <pc:chgData name="Misty Wishon" userId="88bd9eeab71cc321" providerId="LiveId" clId="{1575256C-82EC-4DF0-822F-BC70524E8F8F}" dt="2019-09-04T21:21:08.666" v="246" actId="20577"/>
        <pc:sldMkLst>
          <pc:docMk/>
          <pc:sldMk cId="1680576548" sldId="323"/>
        </pc:sldMkLst>
        <pc:spChg chg="mod">
          <ac:chgData name="Misty Wishon" userId="88bd9eeab71cc321" providerId="LiveId" clId="{1575256C-82EC-4DF0-822F-BC70524E8F8F}" dt="2019-09-04T21:21:08.666" v="246" actId="20577"/>
          <ac:spMkLst>
            <pc:docMk/>
            <pc:sldMk cId="1680576548" sldId="323"/>
            <ac:spMk id="9" creationId="{00000000-0000-0000-0000-000000000000}"/>
          </ac:spMkLst>
        </pc:spChg>
      </pc:sldChg>
      <pc:sldChg chg="modSp add ord">
        <pc:chgData name="Misty Wishon" userId="88bd9eeab71cc321" providerId="LiveId" clId="{1575256C-82EC-4DF0-822F-BC70524E8F8F}" dt="2019-09-04T21:26:57.138" v="627" actId="313"/>
        <pc:sldMkLst>
          <pc:docMk/>
          <pc:sldMk cId="2570881256" sldId="324"/>
        </pc:sldMkLst>
        <pc:spChg chg="mod">
          <ac:chgData name="Misty Wishon" userId="88bd9eeab71cc321" providerId="LiveId" clId="{1575256C-82EC-4DF0-822F-BC70524E8F8F}" dt="2019-09-04T21:26:57.138" v="627" actId="313"/>
          <ac:spMkLst>
            <pc:docMk/>
            <pc:sldMk cId="2570881256" sldId="324"/>
            <ac:spMk id="9" creationId="{00000000-0000-0000-0000-000000000000}"/>
          </ac:spMkLst>
        </pc:spChg>
      </pc:sldChg>
      <pc:sldChg chg="add ord">
        <pc:chgData name="Misty Wishon" userId="88bd9eeab71cc321" providerId="LiveId" clId="{1575256C-82EC-4DF0-822F-BC70524E8F8F}" dt="2019-09-04T21:21:19.458" v="250"/>
        <pc:sldMkLst>
          <pc:docMk/>
          <pc:sldMk cId="1236754688" sldId="325"/>
        </pc:sldMkLst>
      </pc:sldChg>
      <pc:sldChg chg="add ord">
        <pc:chgData name="Misty Wishon" userId="88bd9eeab71cc321" providerId="LiveId" clId="{1575256C-82EC-4DF0-822F-BC70524E8F8F}" dt="2019-09-04T21:22:19.458" v="332"/>
        <pc:sldMkLst>
          <pc:docMk/>
          <pc:sldMk cId="4076258866" sldId="326"/>
        </pc:sldMkLst>
      </pc:sldChg>
      <pc:sldChg chg="modSp add ord">
        <pc:chgData name="Misty Wishon" userId="88bd9eeab71cc321" providerId="LiveId" clId="{1575256C-82EC-4DF0-822F-BC70524E8F8F}" dt="2019-09-04T21:22:31.243" v="342" actId="20577"/>
        <pc:sldMkLst>
          <pc:docMk/>
          <pc:sldMk cId="3806386000" sldId="327"/>
        </pc:sldMkLst>
        <pc:spChg chg="mod">
          <ac:chgData name="Misty Wishon" userId="88bd9eeab71cc321" providerId="LiveId" clId="{1575256C-82EC-4DF0-822F-BC70524E8F8F}" dt="2019-09-04T21:22:31.243" v="342" actId="20577"/>
          <ac:spMkLst>
            <pc:docMk/>
            <pc:sldMk cId="3806386000" sldId="327"/>
            <ac:spMk id="9" creationId="{00000000-0000-0000-0000-000000000000}"/>
          </ac:spMkLst>
        </pc:spChg>
      </pc:sldChg>
      <pc:sldChg chg="modSp add ord">
        <pc:chgData name="Misty Wishon" userId="88bd9eeab71cc321" providerId="LiveId" clId="{1575256C-82EC-4DF0-822F-BC70524E8F8F}" dt="2019-09-04T21:23:14.795" v="422" actId="20577"/>
        <pc:sldMkLst>
          <pc:docMk/>
          <pc:sldMk cId="2177928765" sldId="328"/>
        </pc:sldMkLst>
        <pc:spChg chg="mod">
          <ac:chgData name="Misty Wishon" userId="88bd9eeab71cc321" providerId="LiveId" clId="{1575256C-82EC-4DF0-822F-BC70524E8F8F}" dt="2019-09-04T21:23:14.795" v="422" actId="20577"/>
          <ac:spMkLst>
            <pc:docMk/>
            <pc:sldMk cId="2177928765" sldId="328"/>
            <ac:spMk id="9" creationId="{00000000-0000-0000-0000-000000000000}"/>
          </ac:spMkLst>
        </pc:spChg>
      </pc:sldChg>
      <pc:sldChg chg="add ord">
        <pc:chgData name="Misty Wishon" userId="88bd9eeab71cc321" providerId="LiveId" clId="{1575256C-82EC-4DF0-822F-BC70524E8F8F}" dt="2019-09-04T21:22:42.818" v="346"/>
        <pc:sldMkLst>
          <pc:docMk/>
          <pc:sldMk cId="3182161254" sldId="329"/>
        </pc:sldMkLst>
      </pc:sldChg>
      <pc:sldChg chg="add ord">
        <pc:chgData name="Misty Wishon" userId="88bd9eeab71cc321" providerId="LiveId" clId="{1575256C-82EC-4DF0-822F-BC70524E8F8F}" dt="2019-09-04T21:23:27.142" v="424"/>
        <pc:sldMkLst>
          <pc:docMk/>
          <pc:sldMk cId="150789259" sldId="330"/>
        </pc:sldMkLst>
      </pc:sldChg>
      <pc:sldChg chg="modSp add ord">
        <pc:chgData name="Misty Wishon" userId="88bd9eeab71cc321" providerId="LiveId" clId="{1575256C-82EC-4DF0-822F-BC70524E8F8F}" dt="2019-09-04T21:29:12.670" v="629" actId="20577"/>
        <pc:sldMkLst>
          <pc:docMk/>
          <pc:sldMk cId="459003444" sldId="331"/>
        </pc:sldMkLst>
        <pc:spChg chg="mod">
          <ac:chgData name="Misty Wishon" userId="88bd9eeab71cc321" providerId="LiveId" clId="{1575256C-82EC-4DF0-822F-BC70524E8F8F}" dt="2019-09-04T21:29:12.670" v="629" actId="20577"/>
          <ac:spMkLst>
            <pc:docMk/>
            <pc:sldMk cId="459003444" sldId="331"/>
            <ac:spMk id="9" creationId="{00000000-0000-0000-0000-000000000000}"/>
          </ac:spMkLst>
        </pc:spChg>
      </pc:sldChg>
      <pc:sldChg chg="add ord">
        <pc:chgData name="Misty Wishon" userId="88bd9eeab71cc321" providerId="LiveId" clId="{1575256C-82EC-4DF0-822F-BC70524E8F8F}" dt="2019-09-04T21:23:47.979" v="436"/>
        <pc:sldMkLst>
          <pc:docMk/>
          <pc:sldMk cId="3278950920" sldId="332"/>
        </pc:sldMkLst>
      </pc:sldChg>
      <pc:sldChg chg="modSp add ord">
        <pc:chgData name="Misty Wishon" userId="88bd9eeab71cc321" providerId="LiveId" clId="{1575256C-82EC-4DF0-822F-BC70524E8F8F}" dt="2019-09-04T21:24:49.796" v="531" actId="20577"/>
        <pc:sldMkLst>
          <pc:docMk/>
          <pc:sldMk cId="914463469" sldId="333"/>
        </pc:sldMkLst>
        <pc:spChg chg="mod">
          <ac:chgData name="Misty Wishon" userId="88bd9eeab71cc321" providerId="LiveId" clId="{1575256C-82EC-4DF0-822F-BC70524E8F8F}" dt="2019-09-04T21:24:49.796" v="531" actId="20577"/>
          <ac:spMkLst>
            <pc:docMk/>
            <pc:sldMk cId="914463469" sldId="333"/>
            <ac:spMk id="9" creationId="{00000000-0000-0000-0000-000000000000}"/>
          </ac:spMkLst>
        </pc:spChg>
      </pc:sldChg>
      <pc:sldChg chg="modSp add ord">
        <pc:chgData name="Misty Wishon" userId="88bd9eeab71cc321" providerId="LiveId" clId="{1575256C-82EC-4DF0-822F-BC70524E8F8F}" dt="2019-09-04T21:25:18.298" v="551" actId="20577"/>
        <pc:sldMkLst>
          <pc:docMk/>
          <pc:sldMk cId="3138605594" sldId="334"/>
        </pc:sldMkLst>
        <pc:spChg chg="mod">
          <ac:chgData name="Misty Wishon" userId="88bd9eeab71cc321" providerId="LiveId" clId="{1575256C-82EC-4DF0-822F-BC70524E8F8F}" dt="2019-09-04T21:25:18.298" v="551" actId="20577"/>
          <ac:spMkLst>
            <pc:docMk/>
            <pc:sldMk cId="3138605594" sldId="334"/>
            <ac:spMk id="9" creationId="{00000000-0000-0000-0000-000000000000}"/>
          </ac:spMkLst>
        </pc:spChg>
      </pc:sldChg>
      <pc:sldChg chg="add ord">
        <pc:chgData name="Misty Wishon" userId="88bd9eeab71cc321" providerId="LiveId" clId="{1575256C-82EC-4DF0-822F-BC70524E8F8F}" dt="2019-09-04T21:25:08.714" v="535"/>
        <pc:sldMkLst>
          <pc:docMk/>
          <pc:sldMk cId="188938354" sldId="335"/>
        </pc:sldMkLst>
      </pc:sldChg>
      <pc:sldChg chg="add ord">
        <pc:chgData name="Misty Wishon" userId="88bd9eeab71cc321" providerId="LiveId" clId="{1575256C-82EC-4DF0-822F-BC70524E8F8F}" dt="2019-09-04T21:25:34.819" v="553"/>
        <pc:sldMkLst>
          <pc:docMk/>
          <pc:sldMk cId="1473506116" sldId="336"/>
        </pc:sldMkLst>
      </pc:sldChg>
      <pc:sldChg chg="modSp add ord">
        <pc:chgData name="Misty Wishon" userId="88bd9eeab71cc321" providerId="LiveId" clId="{1575256C-82EC-4DF0-822F-BC70524E8F8F}" dt="2019-09-04T21:26:09.467" v="624" actId="20577"/>
        <pc:sldMkLst>
          <pc:docMk/>
          <pc:sldMk cId="255627104" sldId="337"/>
        </pc:sldMkLst>
        <pc:spChg chg="mod">
          <ac:chgData name="Misty Wishon" userId="88bd9eeab71cc321" providerId="LiveId" clId="{1575256C-82EC-4DF0-822F-BC70524E8F8F}" dt="2019-09-04T21:26:09.467" v="624" actId="20577"/>
          <ac:spMkLst>
            <pc:docMk/>
            <pc:sldMk cId="255627104" sldId="337"/>
            <ac:spMk id="9" creationId="{00000000-0000-0000-0000-000000000000}"/>
          </ac:spMkLst>
        </pc:spChg>
      </pc:sldChg>
      <pc:sldChg chg="add ord">
        <pc:chgData name="Misty Wishon" userId="88bd9eeab71cc321" providerId="LiveId" clId="{1575256C-82EC-4DF0-822F-BC70524E8F8F}" dt="2019-09-04T21:26:17.979" v="626"/>
        <pc:sldMkLst>
          <pc:docMk/>
          <pc:sldMk cId="1910668965" sldId="338"/>
        </pc:sldMkLst>
      </pc:sldChg>
      <pc:sldChg chg="del">
        <pc:chgData name="Misty Wishon" userId="88bd9eeab71cc321" providerId="LiveId" clId="{1575256C-82EC-4DF0-822F-BC70524E8F8F}" dt="2019-09-04T21:17:02.715" v="47" actId="2696"/>
        <pc:sldMkLst>
          <pc:docMk/>
          <pc:sldMk cId="2709048754" sldId="340"/>
        </pc:sldMkLst>
      </pc:sldChg>
      <pc:sldChg chg="del">
        <pc:chgData name="Misty Wishon" userId="88bd9eeab71cc321" providerId="LiveId" clId="{1575256C-82EC-4DF0-822F-BC70524E8F8F}" dt="2019-09-04T21:17:03.971" v="49" actId="2696"/>
        <pc:sldMkLst>
          <pc:docMk/>
          <pc:sldMk cId="2073388482" sldId="341"/>
        </pc:sldMkLst>
      </pc:sldChg>
      <pc:sldChg chg="del">
        <pc:chgData name="Misty Wishon" userId="88bd9eeab71cc321" providerId="LiveId" clId="{1575256C-82EC-4DF0-822F-BC70524E8F8F}" dt="2019-09-04T21:17:04.519" v="50" actId="2696"/>
        <pc:sldMkLst>
          <pc:docMk/>
          <pc:sldMk cId="3825221636" sldId="342"/>
        </pc:sldMkLst>
      </pc:sldChg>
      <pc:sldChg chg="del">
        <pc:chgData name="Misty Wishon" userId="88bd9eeab71cc321" providerId="LiveId" clId="{1575256C-82EC-4DF0-822F-BC70524E8F8F}" dt="2019-09-04T21:17:05.568" v="52" actId="2696"/>
        <pc:sldMkLst>
          <pc:docMk/>
          <pc:sldMk cId="1254866186" sldId="343"/>
        </pc:sldMkLst>
      </pc:sldChg>
      <pc:sldChg chg="del">
        <pc:chgData name="Misty Wishon" userId="88bd9eeab71cc321" providerId="LiveId" clId="{1575256C-82EC-4DF0-822F-BC70524E8F8F}" dt="2019-09-04T21:17:05.065" v="51" actId="2696"/>
        <pc:sldMkLst>
          <pc:docMk/>
          <pc:sldMk cId="1671801182" sldId="344"/>
        </pc:sldMkLst>
      </pc:sldChg>
      <pc:sldChg chg="del">
        <pc:chgData name="Misty Wishon" userId="88bd9eeab71cc321" providerId="LiveId" clId="{1575256C-82EC-4DF0-822F-BC70524E8F8F}" dt="2019-09-04T21:17:06.066" v="53" actId="2696"/>
        <pc:sldMkLst>
          <pc:docMk/>
          <pc:sldMk cId="2689541410" sldId="345"/>
        </pc:sldMkLst>
      </pc:sldChg>
      <pc:sldChg chg="del">
        <pc:chgData name="Misty Wishon" userId="88bd9eeab71cc321" providerId="LiveId" clId="{1575256C-82EC-4DF0-822F-BC70524E8F8F}" dt="2019-09-04T21:17:07.476" v="56" actId="2696"/>
        <pc:sldMkLst>
          <pc:docMk/>
          <pc:sldMk cId="313789319" sldId="346"/>
        </pc:sldMkLst>
      </pc:sldChg>
      <pc:sldChg chg="del">
        <pc:chgData name="Misty Wishon" userId="88bd9eeab71cc321" providerId="LiveId" clId="{1575256C-82EC-4DF0-822F-BC70524E8F8F}" dt="2019-09-04T21:17:06.592" v="54" actId="2696"/>
        <pc:sldMkLst>
          <pc:docMk/>
          <pc:sldMk cId="755868083" sldId="347"/>
        </pc:sldMkLst>
      </pc:sldChg>
      <pc:sldChg chg="del">
        <pc:chgData name="Misty Wishon" userId="88bd9eeab71cc321" providerId="LiveId" clId="{1575256C-82EC-4DF0-822F-BC70524E8F8F}" dt="2019-09-04T21:17:06.992" v="55" actId="2696"/>
        <pc:sldMkLst>
          <pc:docMk/>
          <pc:sldMk cId="3587781343" sldId="348"/>
        </pc:sldMkLst>
      </pc:sldChg>
      <pc:sldChg chg="del">
        <pc:chgData name="Misty Wishon" userId="88bd9eeab71cc321" providerId="LiveId" clId="{1575256C-82EC-4DF0-822F-BC70524E8F8F}" dt="2019-09-04T21:17:08.061" v="57" actId="2696"/>
        <pc:sldMkLst>
          <pc:docMk/>
          <pc:sldMk cId="2109750949" sldId="350"/>
        </pc:sldMkLst>
      </pc:sldChg>
    </pc:docChg>
  </pc:docChgLst>
  <pc:docChgLst>
    <pc:chgData name="Misty Wishon" userId="88bd9eeab71cc321" providerId="LiveId" clId="{4AFDC0BB-8231-489C-88A3-85F7BD3B9865}"/>
    <pc:docChg chg="undo custSel delSld modSld">
      <pc:chgData name="Misty Wishon" userId="88bd9eeab71cc321" providerId="LiveId" clId="{4AFDC0BB-8231-489C-88A3-85F7BD3B9865}" dt="2019-11-07T20:24:14.188" v="421" actId="2696"/>
      <pc:docMkLst>
        <pc:docMk/>
      </pc:docMkLst>
      <pc:sldChg chg="modSp">
        <pc:chgData name="Misty Wishon" userId="88bd9eeab71cc321" providerId="LiveId" clId="{4AFDC0BB-8231-489C-88A3-85F7BD3B9865}" dt="2019-11-07T20:03:36.035" v="42" actId="20577"/>
        <pc:sldMkLst>
          <pc:docMk/>
          <pc:sldMk cId="2660090862" sldId="317"/>
        </pc:sldMkLst>
        <pc:spChg chg="mod">
          <ac:chgData name="Misty Wishon" userId="88bd9eeab71cc321" providerId="LiveId" clId="{4AFDC0BB-8231-489C-88A3-85F7BD3B9865}" dt="2019-11-07T20:03:36.035" v="42" actId="20577"/>
          <ac:spMkLst>
            <pc:docMk/>
            <pc:sldMk cId="2660090862" sldId="317"/>
            <ac:spMk id="9" creationId="{00000000-0000-0000-0000-000000000000}"/>
          </ac:spMkLst>
        </pc:spChg>
      </pc:sldChg>
      <pc:sldChg chg="modSp">
        <pc:chgData name="Misty Wishon" userId="88bd9eeab71cc321" providerId="LiveId" clId="{4AFDC0BB-8231-489C-88A3-85F7BD3B9865}" dt="2019-11-07T20:04:24.787" v="103" actId="20577"/>
        <pc:sldMkLst>
          <pc:docMk/>
          <pc:sldMk cId="2620527148" sldId="319"/>
        </pc:sldMkLst>
        <pc:spChg chg="mod">
          <ac:chgData name="Misty Wishon" userId="88bd9eeab71cc321" providerId="LiveId" clId="{4AFDC0BB-8231-489C-88A3-85F7BD3B9865}" dt="2019-11-07T20:04:24.787" v="103" actId="20577"/>
          <ac:spMkLst>
            <pc:docMk/>
            <pc:sldMk cId="2620527148" sldId="319"/>
            <ac:spMk id="9" creationId="{00000000-0000-0000-0000-000000000000}"/>
          </ac:spMkLst>
        </pc:spChg>
      </pc:sldChg>
      <pc:sldChg chg="modSp">
        <pc:chgData name="Misty Wishon" userId="88bd9eeab71cc321" providerId="LiveId" clId="{4AFDC0BB-8231-489C-88A3-85F7BD3B9865}" dt="2019-11-07T20:05:07.106" v="145" actId="20577"/>
        <pc:sldMkLst>
          <pc:docMk/>
          <pc:sldMk cId="605964466" sldId="320"/>
        </pc:sldMkLst>
        <pc:spChg chg="mod">
          <ac:chgData name="Misty Wishon" userId="88bd9eeab71cc321" providerId="LiveId" clId="{4AFDC0BB-8231-489C-88A3-85F7BD3B9865}" dt="2019-11-07T20:05:07.106" v="145" actId="20577"/>
          <ac:spMkLst>
            <pc:docMk/>
            <pc:sldMk cId="605964466" sldId="320"/>
            <ac:spMk id="9" creationId="{00000000-0000-0000-0000-000000000000}"/>
          </ac:spMkLst>
        </pc:spChg>
      </pc:sldChg>
      <pc:sldChg chg="modSp">
        <pc:chgData name="Misty Wishon" userId="88bd9eeab71cc321" providerId="LiveId" clId="{4AFDC0BB-8231-489C-88A3-85F7BD3B9865}" dt="2019-11-07T20:05:33.083" v="185" actId="20577"/>
        <pc:sldMkLst>
          <pc:docMk/>
          <pc:sldMk cId="1680576548" sldId="323"/>
        </pc:sldMkLst>
        <pc:spChg chg="mod">
          <ac:chgData name="Misty Wishon" userId="88bd9eeab71cc321" providerId="LiveId" clId="{4AFDC0BB-8231-489C-88A3-85F7BD3B9865}" dt="2019-11-07T20:05:33.083" v="185" actId="20577"/>
          <ac:spMkLst>
            <pc:docMk/>
            <pc:sldMk cId="1680576548" sldId="323"/>
            <ac:spMk id="9" creationId="{00000000-0000-0000-0000-000000000000}"/>
          </ac:spMkLst>
        </pc:spChg>
      </pc:sldChg>
      <pc:sldChg chg="modSp">
        <pc:chgData name="Misty Wishon" userId="88bd9eeab71cc321" providerId="LiveId" clId="{4AFDC0BB-8231-489C-88A3-85F7BD3B9865}" dt="2019-11-07T20:06:41.005" v="263" actId="115"/>
        <pc:sldMkLst>
          <pc:docMk/>
          <pc:sldMk cId="2570881256" sldId="324"/>
        </pc:sldMkLst>
        <pc:spChg chg="mod">
          <ac:chgData name="Misty Wishon" userId="88bd9eeab71cc321" providerId="LiveId" clId="{4AFDC0BB-8231-489C-88A3-85F7BD3B9865}" dt="2019-11-07T20:06:41.005" v="263" actId="115"/>
          <ac:spMkLst>
            <pc:docMk/>
            <pc:sldMk cId="2570881256" sldId="324"/>
            <ac:spMk id="9" creationId="{00000000-0000-0000-0000-000000000000}"/>
          </ac:spMkLst>
        </pc:spChg>
      </pc:sldChg>
      <pc:sldChg chg="modSp">
        <pc:chgData name="Misty Wishon" userId="88bd9eeab71cc321" providerId="LiveId" clId="{4AFDC0BB-8231-489C-88A3-85F7BD3B9865}" dt="2019-11-07T20:06:35.396" v="262" actId="115"/>
        <pc:sldMkLst>
          <pc:docMk/>
          <pc:sldMk cId="3806386000" sldId="327"/>
        </pc:sldMkLst>
        <pc:spChg chg="mod">
          <ac:chgData name="Misty Wishon" userId="88bd9eeab71cc321" providerId="LiveId" clId="{4AFDC0BB-8231-489C-88A3-85F7BD3B9865}" dt="2019-11-07T20:06:35.396" v="262" actId="115"/>
          <ac:spMkLst>
            <pc:docMk/>
            <pc:sldMk cId="3806386000" sldId="327"/>
            <ac:spMk id="9" creationId="{00000000-0000-0000-0000-000000000000}"/>
          </ac:spMkLst>
        </pc:spChg>
      </pc:sldChg>
      <pc:sldChg chg="modSp">
        <pc:chgData name="Misty Wishon" userId="88bd9eeab71cc321" providerId="LiveId" clId="{4AFDC0BB-8231-489C-88A3-85F7BD3B9865}" dt="2019-11-07T20:07:13.148" v="288" actId="115"/>
        <pc:sldMkLst>
          <pc:docMk/>
          <pc:sldMk cId="2177928765" sldId="328"/>
        </pc:sldMkLst>
        <pc:spChg chg="mod">
          <ac:chgData name="Misty Wishon" userId="88bd9eeab71cc321" providerId="LiveId" clId="{4AFDC0BB-8231-489C-88A3-85F7BD3B9865}" dt="2019-11-07T20:07:13.148" v="288" actId="115"/>
          <ac:spMkLst>
            <pc:docMk/>
            <pc:sldMk cId="2177928765" sldId="328"/>
            <ac:spMk id="9" creationId="{00000000-0000-0000-0000-000000000000}"/>
          </ac:spMkLst>
        </pc:spChg>
      </pc:sldChg>
      <pc:sldChg chg="modSp">
        <pc:chgData name="Misty Wishon" userId="88bd9eeab71cc321" providerId="LiveId" clId="{4AFDC0BB-8231-489C-88A3-85F7BD3B9865}" dt="2019-11-07T20:18:54.493" v="318" actId="115"/>
        <pc:sldMkLst>
          <pc:docMk/>
          <pc:sldMk cId="459003444" sldId="331"/>
        </pc:sldMkLst>
        <pc:spChg chg="mod">
          <ac:chgData name="Misty Wishon" userId="88bd9eeab71cc321" providerId="LiveId" clId="{4AFDC0BB-8231-489C-88A3-85F7BD3B9865}" dt="2019-11-07T20:18:54.493" v="318" actId="115"/>
          <ac:spMkLst>
            <pc:docMk/>
            <pc:sldMk cId="459003444" sldId="331"/>
            <ac:spMk id="9" creationId="{00000000-0000-0000-0000-000000000000}"/>
          </ac:spMkLst>
        </pc:spChg>
      </pc:sldChg>
      <pc:sldChg chg="modSp">
        <pc:chgData name="Misty Wishon" userId="88bd9eeab71cc321" providerId="LiveId" clId="{4AFDC0BB-8231-489C-88A3-85F7BD3B9865}" dt="2019-11-07T20:23:08.175" v="366" actId="115"/>
        <pc:sldMkLst>
          <pc:docMk/>
          <pc:sldMk cId="914463469" sldId="333"/>
        </pc:sldMkLst>
        <pc:spChg chg="mod">
          <ac:chgData name="Misty Wishon" userId="88bd9eeab71cc321" providerId="LiveId" clId="{4AFDC0BB-8231-489C-88A3-85F7BD3B9865}" dt="2019-11-07T20:23:08.175" v="366" actId="115"/>
          <ac:spMkLst>
            <pc:docMk/>
            <pc:sldMk cId="914463469" sldId="333"/>
            <ac:spMk id="9" creationId="{00000000-0000-0000-0000-000000000000}"/>
          </ac:spMkLst>
        </pc:spChg>
      </pc:sldChg>
      <pc:sldChg chg="modSp">
        <pc:chgData name="Misty Wishon" userId="88bd9eeab71cc321" providerId="LiveId" clId="{4AFDC0BB-8231-489C-88A3-85F7BD3B9865}" dt="2019-11-07T20:24:01.823" v="419" actId="115"/>
        <pc:sldMkLst>
          <pc:docMk/>
          <pc:sldMk cId="3138605594" sldId="334"/>
        </pc:sldMkLst>
        <pc:spChg chg="mod">
          <ac:chgData name="Misty Wishon" userId="88bd9eeab71cc321" providerId="LiveId" clId="{4AFDC0BB-8231-489C-88A3-85F7BD3B9865}" dt="2019-11-07T20:24:01.823" v="419" actId="115"/>
          <ac:spMkLst>
            <pc:docMk/>
            <pc:sldMk cId="3138605594" sldId="334"/>
            <ac:spMk id="9" creationId="{00000000-0000-0000-0000-000000000000}"/>
          </ac:spMkLst>
        </pc:spChg>
      </pc:sldChg>
      <pc:sldChg chg="del">
        <pc:chgData name="Misty Wishon" userId="88bd9eeab71cc321" providerId="LiveId" clId="{4AFDC0BB-8231-489C-88A3-85F7BD3B9865}" dt="2019-11-07T20:24:12.715" v="420" actId="2696"/>
        <pc:sldMkLst>
          <pc:docMk/>
          <pc:sldMk cId="255627104" sldId="337"/>
        </pc:sldMkLst>
      </pc:sldChg>
      <pc:sldChg chg="del">
        <pc:chgData name="Misty Wishon" userId="88bd9eeab71cc321" providerId="LiveId" clId="{4AFDC0BB-8231-489C-88A3-85F7BD3B9865}" dt="2019-11-07T20:24:14.188" v="421" actId="2696"/>
        <pc:sldMkLst>
          <pc:docMk/>
          <pc:sldMk cId="1910668965" sldId="338"/>
        </pc:sldMkLst>
      </pc:sldChg>
    </pc:docChg>
  </pc:docChgLst>
  <pc:docChgLst>
    <pc:chgData name="Misty Wishon" userId="88bd9eeab71cc321" providerId="LiveId" clId="{A52C33D6-0E8A-4D0A-BC4E-C7D64B7E9878}"/>
    <pc:docChg chg="undo custSel addSld delSld modSld sldOrd">
      <pc:chgData name="Misty Wishon" userId="88bd9eeab71cc321" providerId="LiveId" clId="{A52C33D6-0E8A-4D0A-BC4E-C7D64B7E9878}" dt="2020-02-06T22:04:15.570" v="1688" actId="2696"/>
      <pc:docMkLst>
        <pc:docMk/>
      </pc:docMkLst>
      <pc:sldChg chg="modSp">
        <pc:chgData name="Misty Wishon" userId="88bd9eeab71cc321" providerId="LiveId" clId="{A52C33D6-0E8A-4D0A-BC4E-C7D64B7E9878}" dt="2020-02-06T21:58:37.134" v="1219" actId="20577"/>
        <pc:sldMkLst>
          <pc:docMk/>
          <pc:sldMk cId="2660090862" sldId="317"/>
        </pc:sldMkLst>
        <pc:spChg chg="mod">
          <ac:chgData name="Misty Wishon" userId="88bd9eeab71cc321" providerId="LiveId" clId="{A52C33D6-0E8A-4D0A-BC4E-C7D64B7E9878}" dt="2020-02-06T21:58:37.134" v="1219" actId="20577"/>
          <ac:spMkLst>
            <pc:docMk/>
            <pc:sldMk cId="2660090862" sldId="317"/>
            <ac:spMk id="9" creationId="{00000000-0000-0000-0000-000000000000}"/>
          </ac:spMkLst>
        </pc:spChg>
      </pc:sldChg>
      <pc:sldChg chg="modSp del">
        <pc:chgData name="Misty Wishon" userId="88bd9eeab71cc321" providerId="LiveId" clId="{A52C33D6-0E8A-4D0A-BC4E-C7D64B7E9878}" dt="2020-02-06T21:58:47.616" v="1220" actId="2696"/>
        <pc:sldMkLst>
          <pc:docMk/>
          <pc:sldMk cId="2620527148" sldId="319"/>
        </pc:sldMkLst>
        <pc:spChg chg="mod">
          <ac:chgData name="Misty Wishon" userId="88bd9eeab71cc321" providerId="LiveId" clId="{A52C33D6-0E8A-4D0A-BC4E-C7D64B7E9878}" dt="2020-01-29T21:03:57.060" v="1152" actId="20577"/>
          <ac:spMkLst>
            <pc:docMk/>
            <pc:sldMk cId="2620527148" sldId="319"/>
            <ac:spMk id="9" creationId="{00000000-0000-0000-0000-000000000000}"/>
          </ac:spMkLst>
        </pc:spChg>
      </pc:sldChg>
      <pc:sldChg chg="modSp">
        <pc:chgData name="Misty Wishon" userId="88bd9eeab71cc321" providerId="LiveId" clId="{A52C33D6-0E8A-4D0A-BC4E-C7D64B7E9878}" dt="2020-02-06T22:00:31.357" v="1406" actId="20577"/>
        <pc:sldMkLst>
          <pc:docMk/>
          <pc:sldMk cId="605964466" sldId="320"/>
        </pc:sldMkLst>
        <pc:spChg chg="mod">
          <ac:chgData name="Misty Wishon" userId="88bd9eeab71cc321" providerId="LiveId" clId="{A52C33D6-0E8A-4D0A-BC4E-C7D64B7E9878}" dt="2020-02-06T22:00:31.357" v="1406" actId="20577"/>
          <ac:spMkLst>
            <pc:docMk/>
            <pc:sldMk cId="605964466" sldId="320"/>
            <ac:spMk id="9" creationId="{00000000-0000-0000-0000-000000000000}"/>
          </ac:spMkLst>
        </pc:spChg>
      </pc:sldChg>
      <pc:sldChg chg="modSp">
        <pc:chgData name="Misty Wishon" userId="88bd9eeab71cc321" providerId="LiveId" clId="{A52C33D6-0E8A-4D0A-BC4E-C7D64B7E9878}" dt="2020-02-06T22:01:07.653" v="1460" actId="115"/>
        <pc:sldMkLst>
          <pc:docMk/>
          <pc:sldMk cId="1680576548" sldId="323"/>
        </pc:sldMkLst>
        <pc:spChg chg="mod">
          <ac:chgData name="Misty Wishon" userId="88bd9eeab71cc321" providerId="LiveId" clId="{A52C33D6-0E8A-4D0A-BC4E-C7D64B7E9878}" dt="2020-02-06T22:01:07.653" v="1460" actId="115"/>
          <ac:spMkLst>
            <pc:docMk/>
            <pc:sldMk cId="1680576548" sldId="323"/>
            <ac:spMk id="9" creationId="{00000000-0000-0000-0000-000000000000}"/>
          </ac:spMkLst>
        </pc:spChg>
      </pc:sldChg>
      <pc:sldChg chg="modSp">
        <pc:chgData name="Misty Wishon" userId="88bd9eeab71cc321" providerId="LiveId" clId="{A52C33D6-0E8A-4D0A-BC4E-C7D64B7E9878}" dt="2020-02-06T22:01:35.883" v="1492" actId="115"/>
        <pc:sldMkLst>
          <pc:docMk/>
          <pc:sldMk cId="2570881256" sldId="324"/>
        </pc:sldMkLst>
        <pc:spChg chg="mod">
          <ac:chgData name="Misty Wishon" userId="88bd9eeab71cc321" providerId="LiveId" clId="{A52C33D6-0E8A-4D0A-BC4E-C7D64B7E9878}" dt="2020-02-06T22:01:35.883" v="1492" actId="115"/>
          <ac:spMkLst>
            <pc:docMk/>
            <pc:sldMk cId="2570881256" sldId="324"/>
            <ac:spMk id="9" creationId="{00000000-0000-0000-0000-000000000000}"/>
          </ac:spMkLst>
        </pc:spChg>
      </pc:sldChg>
      <pc:sldChg chg="modSp">
        <pc:chgData name="Misty Wishon" userId="88bd9eeab71cc321" providerId="LiveId" clId="{A52C33D6-0E8A-4D0A-BC4E-C7D64B7E9878}" dt="2020-02-06T22:02:39.966" v="1590" actId="20577"/>
        <pc:sldMkLst>
          <pc:docMk/>
          <pc:sldMk cId="3806386000" sldId="327"/>
        </pc:sldMkLst>
        <pc:spChg chg="mod">
          <ac:chgData name="Misty Wishon" userId="88bd9eeab71cc321" providerId="LiveId" clId="{A52C33D6-0E8A-4D0A-BC4E-C7D64B7E9878}" dt="2020-02-06T22:02:39.966" v="1590" actId="20577"/>
          <ac:spMkLst>
            <pc:docMk/>
            <pc:sldMk cId="3806386000" sldId="327"/>
            <ac:spMk id="9" creationId="{00000000-0000-0000-0000-000000000000}"/>
          </ac:spMkLst>
        </pc:spChg>
      </pc:sldChg>
      <pc:sldChg chg="addSp delSp modSp del">
        <pc:chgData name="Misty Wishon" userId="88bd9eeab71cc321" providerId="LiveId" clId="{A52C33D6-0E8A-4D0A-BC4E-C7D64B7E9878}" dt="2020-01-29T20:54:30.844" v="941" actId="2696"/>
        <pc:sldMkLst>
          <pc:docMk/>
          <pc:sldMk cId="2177928765" sldId="328"/>
        </pc:sldMkLst>
        <pc:spChg chg="add del">
          <ac:chgData name="Misty Wishon" userId="88bd9eeab71cc321" providerId="LiveId" clId="{A52C33D6-0E8A-4D0A-BC4E-C7D64B7E9878}" dt="2020-01-21T21:49:08.854" v="236"/>
          <ac:spMkLst>
            <pc:docMk/>
            <pc:sldMk cId="2177928765" sldId="328"/>
            <ac:spMk id="4" creationId="{25B7E836-7ACC-4576-8FCC-10FCDBC8A0C9}"/>
          </ac:spMkLst>
        </pc:spChg>
        <pc:spChg chg="add del mod">
          <ac:chgData name="Misty Wishon" userId="88bd9eeab71cc321" providerId="LiveId" clId="{A52C33D6-0E8A-4D0A-BC4E-C7D64B7E9878}" dt="2020-01-29T20:54:26.745" v="940"/>
          <ac:spMkLst>
            <pc:docMk/>
            <pc:sldMk cId="2177928765" sldId="328"/>
            <ac:spMk id="9" creationId="{00000000-0000-0000-0000-000000000000}"/>
          </ac:spMkLst>
        </pc:spChg>
      </pc:sldChg>
      <pc:sldChg chg="ord">
        <pc:chgData name="Misty Wishon" userId="88bd9eeab71cc321" providerId="LiveId" clId="{A52C33D6-0E8A-4D0A-BC4E-C7D64B7E9878}" dt="2020-01-29T20:52:57.661" v="785"/>
        <pc:sldMkLst>
          <pc:docMk/>
          <pc:sldMk cId="150789259" sldId="330"/>
        </pc:sldMkLst>
      </pc:sldChg>
      <pc:sldChg chg="modSp">
        <pc:chgData name="Misty Wishon" userId="88bd9eeab71cc321" providerId="LiveId" clId="{A52C33D6-0E8A-4D0A-BC4E-C7D64B7E9878}" dt="2020-02-06T22:03:06.373" v="1618" actId="20577"/>
        <pc:sldMkLst>
          <pc:docMk/>
          <pc:sldMk cId="459003444" sldId="331"/>
        </pc:sldMkLst>
        <pc:spChg chg="mod">
          <ac:chgData name="Misty Wishon" userId="88bd9eeab71cc321" providerId="LiveId" clId="{A52C33D6-0E8A-4D0A-BC4E-C7D64B7E9878}" dt="2020-02-06T22:03:06.373" v="1618" actId="20577"/>
          <ac:spMkLst>
            <pc:docMk/>
            <pc:sldMk cId="459003444" sldId="331"/>
            <ac:spMk id="9" creationId="{00000000-0000-0000-0000-000000000000}"/>
          </ac:spMkLst>
        </pc:spChg>
      </pc:sldChg>
      <pc:sldChg chg="modSp">
        <pc:chgData name="Misty Wishon" userId="88bd9eeab71cc321" providerId="LiveId" clId="{A52C33D6-0E8A-4D0A-BC4E-C7D64B7E9878}" dt="2020-02-06T22:03:34.670" v="1652" actId="20577"/>
        <pc:sldMkLst>
          <pc:docMk/>
          <pc:sldMk cId="914463469" sldId="333"/>
        </pc:sldMkLst>
        <pc:spChg chg="mod">
          <ac:chgData name="Misty Wishon" userId="88bd9eeab71cc321" providerId="LiveId" clId="{A52C33D6-0E8A-4D0A-BC4E-C7D64B7E9878}" dt="2020-02-06T22:03:34.670" v="1652" actId="20577"/>
          <ac:spMkLst>
            <pc:docMk/>
            <pc:sldMk cId="914463469" sldId="333"/>
            <ac:spMk id="9" creationId="{00000000-0000-0000-0000-000000000000}"/>
          </ac:spMkLst>
        </pc:spChg>
      </pc:sldChg>
      <pc:sldChg chg="modSp">
        <pc:chgData name="Misty Wishon" userId="88bd9eeab71cc321" providerId="LiveId" clId="{A52C33D6-0E8A-4D0A-BC4E-C7D64B7E9878}" dt="2020-02-06T22:04:05.573" v="1686" actId="20577"/>
        <pc:sldMkLst>
          <pc:docMk/>
          <pc:sldMk cId="3138605594" sldId="334"/>
        </pc:sldMkLst>
        <pc:spChg chg="mod">
          <ac:chgData name="Misty Wishon" userId="88bd9eeab71cc321" providerId="LiveId" clId="{A52C33D6-0E8A-4D0A-BC4E-C7D64B7E9878}" dt="2020-02-06T22:04:05.573" v="1686" actId="20577"/>
          <ac:spMkLst>
            <pc:docMk/>
            <pc:sldMk cId="3138605594" sldId="334"/>
            <ac:spMk id="9" creationId="{00000000-0000-0000-0000-000000000000}"/>
          </ac:spMkLst>
        </pc:spChg>
      </pc:sldChg>
      <pc:sldChg chg="modSp del">
        <pc:chgData name="Misty Wishon" userId="88bd9eeab71cc321" providerId="LiveId" clId="{A52C33D6-0E8A-4D0A-BC4E-C7D64B7E9878}" dt="2020-02-06T22:04:12.426" v="1687" actId="2696"/>
        <pc:sldMkLst>
          <pc:docMk/>
          <pc:sldMk cId="3733423236" sldId="337"/>
        </pc:sldMkLst>
        <pc:spChg chg="mod">
          <ac:chgData name="Misty Wishon" userId="88bd9eeab71cc321" providerId="LiveId" clId="{A52C33D6-0E8A-4D0A-BC4E-C7D64B7E9878}" dt="2020-01-29T21:00:04.725" v="1131" actId="115"/>
          <ac:spMkLst>
            <pc:docMk/>
            <pc:sldMk cId="3733423236" sldId="337"/>
            <ac:spMk id="9" creationId="{00000000-0000-0000-0000-000000000000}"/>
          </ac:spMkLst>
        </pc:spChg>
      </pc:sldChg>
      <pc:sldChg chg="del">
        <pc:chgData name="Misty Wishon" userId="88bd9eeab71cc321" providerId="LiveId" clId="{A52C33D6-0E8A-4D0A-BC4E-C7D64B7E9878}" dt="2020-02-06T22:04:15.570" v="1688" actId="2696"/>
        <pc:sldMkLst>
          <pc:docMk/>
          <pc:sldMk cId="4127756734" sldId="338"/>
        </pc:sldMkLst>
      </pc:sldChg>
      <pc:sldChg chg="modSp add del ord">
        <pc:chgData name="Misty Wishon" userId="88bd9eeab71cc321" providerId="LiveId" clId="{A52C33D6-0E8A-4D0A-BC4E-C7D64B7E9878}" dt="2020-01-29T21:00:07.037" v="1132" actId="47"/>
        <pc:sldMkLst>
          <pc:docMk/>
          <pc:sldMk cId="2240768381" sldId="339"/>
        </pc:sldMkLst>
        <pc:spChg chg="mod">
          <ac:chgData name="Misty Wishon" userId="88bd9eeab71cc321" providerId="LiveId" clId="{A52C33D6-0E8A-4D0A-BC4E-C7D64B7E9878}" dt="2020-01-21T21:53:06.854" v="516" actId="20577"/>
          <ac:spMkLst>
            <pc:docMk/>
            <pc:sldMk cId="2240768381" sldId="339"/>
            <ac:spMk id="9" creationId="{00000000-0000-0000-0000-000000000000}"/>
          </ac:spMkLst>
        </pc:spChg>
      </pc:sldChg>
      <pc:sldChg chg="modSp add">
        <pc:chgData name="Misty Wishon" userId="88bd9eeab71cc321" providerId="LiveId" clId="{A52C33D6-0E8A-4D0A-BC4E-C7D64B7E9878}" dt="2020-02-06T21:59:41.382" v="1300" actId="20577"/>
        <pc:sldMkLst>
          <pc:docMk/>
          <pc:sldMk cId="3556371224" sldId="339"/>
        </pc:sldMkLst>
        <pc:spChg chg="mod">
          <ac:chgData name="Misty Wishon" userId="88bd9eeab71cc321" providerId="LiveId" clId="{A52C33D6-0E8A-4D0A-BC4E-C7D64B7E9878}" dt="2020-02-06T21:59:41.382" v="1300" actId="20577"/>
          <ac:spMkLst>
            <pc:docMk/>
            <pc:sldMk cId="3556371224" sldId="339"/>
            <ac:spMk id="9" creationId="{00000000-0000-0000-0000-000000000000}"/>
          </ac:spMkLst>
        </pc:spChg>
      </pc:sldChg>
      <pc:sldChg chg="add del ord">
        <pc:chgData name="Misty Wishon" userId="88bd9eeab71cc321" providerId="LiveId" clId="{A52C33D6-0E8A-4D0A-BC4E-C7D64B7E9878}" dt="2020-01-29T21:00:08.334" v="1133" actId="47"/>
        <pc:sldMkLst>
          <pc:docMk/>
          <pc:sldMk cId="3082254494" sldId="340"/>
        </pc:sldMkLst>
      </pc:sldChg>
      <pc:sldChg chg="modSp add del">
        <pc:chgData name="Misty Wishon" userId="88bd9eeab71cc321" providerId="LiveId" clId="{A52C33D6-0E8A-4D0A-BC4E-C7D64B7E9878}" dt="2020-02-06T21:58:51.120" v="1221" actId="2696"/>
        <pc:sldMkLst>
          <pc:docMk/>
          <pc:sldMk cId="3384740232" sldId="340"/>
        </pc:sldMkLst>
        <pc:spChg chg="mod">
          <ac:chgData name="Misty Wishon" userId="88bd9eeab71cc321" providerId="LiveId" clId="{A52C33D6-0E8A-4D0A-BC4E-C7D64B7E9878}" dt="2020-01-29T21:03:50.596" v="1150" actId="20577"/>
          <ac:spMkLst>
            <pc:docMk/>
            <pc:sldMk cId="3384740232" sldId="340"/>
            <ac:spMk id="9" creationId="{00000000-0000-0000-0000-000000000000}"/>
          </ac:spMkLst>
        </pc:spChg>
      </pc:sldChg>
    </pc:docChg>
  </pc:docChgLst>
  <pc:docChgLst>
    <pc:chgData name="Misty Wishon" userId="88bd9eeab71cc321" providerId="LiveId" clId="{A563944B-74EA-4E6A-B176-6F7B087EB092}"/>
    <pc:docChg chg="undo custSel delSld modSld">
      <pc:chgData name="Misty Wishon" userId="88bd9eeab71cc321" providerId="LiveId" clId="{A563944B-74EA-4E6A-B176-6F7B087EB092}" dt="2019-07-03T18:55:19.969" v="378" actId="20577"/>
      <pc:docMkLst>
        <pc:docMk/>
      </pc:docMkLst>
      <pc:sldChg chg="modSp">
        <pc:chgData name="Misty Wishon" userId="88bd9eeab71cc321" providerId="LiveId" clId="{A563944B-74EA-4E6A-B176-6F7B087EB092}" dt="2019-07-03T18:45:27.577" v="32" actId="20577"/>
        <pc:sldMkLst>
          <pc:docMk/>
          <pc:sldMk cId="2660090862" sldId="317"/>
        </pc:sldMkLst>
        <pc:spChg chg="mod">
          <ac:chgData name="Misty Wishon" userId="88bd9eeab71cc321" providerId="LiveId" clId="{A563944B-74EA-4E6A-B176-6F7B087EB092}" dt="2019-07-03T18:45:27.577" v="32" actId="20577"/>
          <ac:spMkLst>
            <pc:docMk/>
            <pc:sldMk cId="2660090862" sldId="317"/>
            <ac:spMk id="9" creationId="{00000000-0000-0000-0000-000000000000}"/>
          </ac:spMkLst>
        </pc:spChg>
      </pc:sldChg>
      <pc:sldChg chg="modSp">
        <pc:chgData name="Misty Wishon" userId="88bd9eeab71cc321" providerId="LiveId" clId="{A563944B-74EA-4E6A-B176-6F7B087EB092}" dt="2019-07-03T18:55:19.969" v="378" actId="20577"/>
        <pc:sldMkLst>
          <pc:docMk/>
          <pc:sldMk cId="4123714803" sldId="319"/>
        </pc:sldMkLst>
        <pc:spChg chg="mod">
          <ac:chgData name="Misty Wishon" userId="88bd9eeab71cc321" providerId="LiveId" clId="{A563944B-74EA-4E6A-B176-6F7B087EB092}" dt="2019-07-03T18:55:19.969" v="378" actId="20577"/>
          <ac:spMkLst>
            <pc:docMk/>
            <pc:sldMk cId="4123714803" sldId="319"/>
            <ac:spMk id="9" creationId="{00000000-0000-0000-0000-000000000000}"/>
          </ac:spMkLst>
        </pc:spChg>
      </pc:sldChg>
      <pc:sldChg chg="modSp">
        <pc:chgData name="Misty Wishon" userId="88bd9eeab71cc321" providerId="LiveId" clId="{A563944B-74EA-4E6A-B176-6F7B087EB092}" dt="2019-07-03T18:48:04.194" v="122" actId="115"/>
        <pc:sldMkLst>
          <pc:docMk/>
          <pc:sldMk cId="4012776028" sldId="320"/>
        </pc:sldMkLst>
        <pc:spChg chg="mod">
          <ac:chgData name="Misty Wishon" userId="88bd9eeab71cc321" providerId="LiveId" clId="{A563944B-74EA-4E6A-B176-6F7B087EB092}" dt="2019-07-03T18:48:04.194" v="122" actId="115"/>
          <ac:spMkLst>
            <pc:docMk/>
            <pc:sldMk cId="4012776028" sldId="320"/>
            <ac:spMk id="9" creationId="{00000000-0000-0000-0000-000000000000}"/>
          </ac:spMkLst>
        </pc:spChg>
      </pc:sldChg>
      <pc:sldChg chg="modSp">
        <pc:chgData name="Misty Wishon" userId="88bd9eeab71cc321" providerId="LiveId" clId="{A563944B-74EA-4E6A-B176-6F7B087EB092}" dt="2019-07-03T18:50:35.807" v="206" actId="20577"/>
        <pc:sldMkLst>
          <pc:docMk/>
          <pc:sldMk cId="3825221636" sldId="342"/>
        </pc:sldMkLst>
        <pc:spChg chg="mod">
          <ac:chgData name="Misty Wishon" userId="88bd9eeab71cc321" providerId="LiveId" clId="{A563944B-74EA-4E6A-B176-6F7B087EB092}" dt="2019-07-03T18:50:35.807" v="206" actId="20577"/>
          <ac:spMkLst>
            <pc:docMk/>
            <pc:sldMk cId="3825221636" sldId="342"/>
            <ac:spMk id="9" creationId="{00000000-0000-0000-0000-000000000000}"/>
          </ac:spMkLst>
        </pc:spChg>
      </pc:sldChg>
      <pc:sldChg chg="modSp">
        <pc:chgData name="Misty Wishon" userId="88bd9eeab71cc321" providerId="LiveId" clId="{A563944B-74EA-4E6A-B176-6F7B087EB092}" dt="2019-07-03T18:54:37.936" v="372" actId="20577"/>
        <pc:sldMkLst>
          <pc:docMk/>
          <pc:sldMk cId="1254866186" sldId="343"/>
        </pc:sldMkLst>
        <pc:spChg chg="mod">
          <ac:chgData name="Misty Wishon" userId="88bd9eeab71cc321" providerId="LiveId" clId="{A563944B-74EA-4E6A-B176-6F7B087EB092}" dt="2019-07-03T18:54:37.936" v="372" actId="20577"/>
          <ac:spMkLst>
            <pc:docMk/>
            <pc:sldMk cId="1254866186" sldId="343"/>
            <ac:spMk id="9" creationId="{00000000-0000-0000-0000-000000000000}"/>
          </ac:spMkLst>
        </pc:spChg>
      </pc:sldChg>
      <pc:sldChg chg="modSp">
        <pc:chgData name="Misty Wishon" userId="88bd9eeab71cc321" providerId="LiveId" clId="{A563944B-74EA-4E6A-B176-6F7B087EB092}" dt="2019-07-03T18:52:57.866" v="366" actId="20577"/>
        <pc:sldMkLst>
          <pc:docMk/>
          <pc:sldMk cId="313789319" sldId="346"/>
        </pc:sldMkLst>
        <pc:spChg chg="mod">
          <ac:chgData name="Misty Wishon" userId="88bd9eeab71cc321" providerId="LiveId" clId="{A563944B-74EA-4E6A-B176-6F7B087EB092}" dt="2019-07-03T18:52:57.866" v="366" actId="20577"/>
          <ac:spMkLst>
            <pc:docMk/>
            <pc:sldMk cId="313789319" sldId="346"/>
            <ac:spMk id="9" creationId="{00000000-0000-0000-0000-000000000000}"/>
          </ac:spMkLst>
        </pc:spChg>
      </pc:sldChg>
      <pc:sldChg chg="modSp">
        <pc:chgData name="Misty Wishon" userId="88bd9eeab71cc321" providerId="LiveId" clId="{A563944B-74EA-4E6A-B176-6F7B087EB092}" dt="2019-07-03T18:54:19.604" v="371" actId="115"/>
        <pc:sldMkLst>
          <pc:docMk/>
          <pc:sldMk cId="755868083" sldId="347"/>
        </pc:sldMkLst>
        <pc:spChg chg="mod">
          <ac:chgData name="Misty Wishon" userId="88bd9eeab71cc321" providerId="LiveId" clId="{A563944B-74EA-4E6A-B176-6F7B087EB092}" dt="2019-07-03T18:54:19.604" v="371" actId="115"/>
          <ac:spMkLst>
            <pc:docMk/>
            <pc:sldMk cId="755868083" sldId="347"/>
            <ac:spMk id="9" creationId="{00000000-0000-0000-0000-000000000000}"/>
          </ac:spMkLst>
        </pc:spChg>
      </pc:sldChg>
      <pc:sldChg chg="del">
        <pc:chgData name="Misty Wishon" userId="88bd9eeab71cc321" providerId="LiveId" clId="{A563944B-74EA-4E6A-B176-6F7B087EB092}" dt="2019-07-03T18:53:03.569" v="368" actId="2696"/>
        <pc:sldMkLst>
          <pc:docMk/>
          <pc:sldMk cId="1054589263" sldId="349"/>
        </pc:sldMkLst>
      </pc:sldChg>
      <pc:sldChg chg="del">
        <pc:chgData name="Misty Wishon" userId="88bd9eeab71cc321" providerId="LiveId" clId="{A563944B-74EA-4E6A-B176-6F7B087EB092}" dt="2019-07-03T18:53:01.268" v="367" actId="2696"/>
        <pc:sldMkLst>
          <pc:docMk/>
          <pc:sldMk cId="946427906" sldId="351"/>
        </pc:sldMkLst>
      </pc:sldChg>
      <pc:sldChg chg="del">
        <pc:chgData name="Misty Wishon" userId="88bd9eeab71cc321" providerId="LiveId" clId="{A563944B-74EA-4E6A-B176-6F7B087EB092}" dt="2019-07-03T18:53:04.276" v="369" actId="2696"/>
        <pc:sldMkLst>
          <pc:docMk/>
          <pc:sldMk cId="2985355012" sldId="352"/>
        </pc:sldMkLst>
      </pc:sldChg>
      <pc:sldChg chg="del">
        <pc:chgData name="Misty Wishon" userId="88bd9eeab71cc321" providerId="LiveId" clId="{A563944B-74EA-4E6A-B176-6F7B087EB092}" dt="2019-07-03T18:53:06.614" v="370" actId="2696"/>
        <pc:sldMkLst>
          <pc:docMk/>
          <pc:sldMk cId="2336577084" sldId="353"/>
        </pc:sldMkLst>
      </pc:sldChg>
    </pc:docChg>
  </pc:docChgLst>
  <pc:docChgLst>
    <pc:chgData name="Carol Willits" userId="88bd9eeab71cc321" providerId="LiveId" clId="{B73A2876-3C44-43ED-9830-77AA91C60098}"/>
  </pc:docChgLst>
  <pc:docChgLst>
    <pc:chgData name="Misty Wishon" userId="88bd9eeab71cc321" providerId="LiveId" clId="{64730878-0444-48F8-B830-B14DDB13413B}"/>
    <pc:docChg chg="custSel addSld delSld modSld sldOrd">
      <pc:chgData name="Misty Wishon" userId="88bd9eeab71cc321" providerId="LiveId" clId="{64730878-0444-48F8-B830-B14DDB13413B}" dt="2020-01-09T17:47:04.662" v="643" actId="20577"/>
      <pc:docMkLst>
        <pc:docMk/>
      </pc:docMkLst>
      <pc:sldChg chg="modSp">
        <pc:chgData name="Misty Wishon" userId="88bd9eeab71cc321" providerId="LiveId" clId="{64730878-0444-48F8-B830-B14DDB13413B}" dt="2020-01-09T16:37:22.988" v="41" actId="20577"/>
        <pc:sldMkLst>
          <pc:docMk/>
          <pc:sldMk cId="2660090862" sldId="317"/>
        </pc:sldMkLst>
        <pc:spChg chg="mod">
          <ac:chgData name="Misty Wishon" userId="88bd9eeab71cc321" providerId="LiveId" clId="{64730878-0444-48F8-B830-B14DDB13413B}" dt="2020-01-09T16:37:22.988" v="41" actId="20577"/>
          <ac:spMkLst>
            <pc:docMk/>
            <pc:sldMk cId="2660090862" sldId="317"/>
            <ac:spMk id="9" creationId="{00000000-0000-0000-0000-000000000000}"/>
          </ac:spMkLst>
        </pc:spChg>
      </pc:sldChg>
      <pc:sldChg chg="modSp">
        <pc:chgData name="Misty Wishon" userId="88bd9eeab71cc321" providerId="LiveId" clId="{64730878-0444-48F8-B830-B14DDB13413B}" dt="2020-01-09T16:37:44.591" v="82" actId="115"/>
        <pc:sldMkLst>
          <pc:docMk/>
          <pc:sldMk cId="2620527148" sldId="319"/>
        </pc:sldMkLst>
        <pc:spChg chg="mod">
          <ac:chgData name="Misty Wishon" userId="88bd9eeab71cc321" providerId="LiveId" clId="{64730878-0444-48F8-B830-B14DDB13413B}" dt="2020-01-09T16:37:44.591" v="82" actId="115"/>
          <ac:spMkLst>
            <pc:docMk/>
            <pc:sldMk cId="2620527148" sldId="319"/>
            <ac:spMk id="9" creationId="{00000000-0000-0000-0000-000000000000}"/>
          </ac:spMkLst>
        </pc:spChg>
      </pc:sldChg>
      <pc:sldChg chg="modSp">
        <pc:chgData name="Misty Wishon" userId="88bd9eeab71cc321" providerId="LiveId" clId="{64730878-0444-48F8-B830-B14DDB13413B}" dt="2020-01-09T16:41:40.356" v="176" actId="115"/>
        <pc:sldMkLst>
          <pc:docMk/>
          <pc:sldMk cId="605964466" sldId="320"/>
        </pc:sldMkLst>
        <pc:spChg chg="mod">
          <ac:chgData name="Misty Wishon" userId="88bd9eeab71cc321" providerId="LiveId" clId="{64730878-0444-48F8-B830-B14DDB13413B}" dt="2020-01-09T16:41:40.356" v="176" actId="115"/>
          <ac:spMkLst>
            <pc:docMk/>
            <pc:sldMk cId="605964466" sldId="320"/>
            <ac:spMk id="9" creationId="{00000000-0000-0000-0000-000000000000}"/>
          </ac:spMkLst>
        </pc:spChg>
      </pc:sldChg>
      <pc:sldChg chg="modSp">
        <pc:chgData name="Misty Wishon" userId="88bd9eeab71cc321" providerId="LiveId" clId="{64730878-0444-48F8-B830-B14DDB13413B}" dt="2020-01-09T16:42:06.335" v="218" actId="115"/>
        <pc:sldMkLst>
          <pc:docMk/>
          <pc:sldMk cId="1680576548" sldId="323"/>
        </pc:sldMkLst>
        <pc:spChg chg="mod">
          <ac:chgData name="Misty Wishon" userId="88bd9eeab71cc321" providerId="LiveId" clId="{64730878-0444-48F8-B830-B14DDB13413B}" dt="2020-01-09T16:42:06.335" v="218" actId="115"/>
          <ac:spMkLst>
            <pc:docMk/>
            <pc:sldMk cId="1680576548" sldId="323"/>
            <ac:spMk id="9" creationId="{00000000-0000-0000-0000-000000000000}"/>
          </ac:spMkLst>
        </pc:spChg>
      </pc:sldChg>
      <pc:sldChg chg="modSp">
        <pc:chgData name="Misty Wishon" userId="88bd9eeab71cc321" providerId="LiveId" clId="{64730878-0444-48F8-B830-B14DDB13413B}" dt="2020-01-09T17:37:10.007" v="640" actId="20577"/>
        <pc:sldMkLst>
          <pc:docMk/>
          <pc:sldMk cId="2570881256" sldId="324"/>
        </pc:sldMkLst>
        <pc:spChg chg="mod">
          <ac:chgData name="Misty Wishon" userId="88bd9eeab71cc321" providerId="LiveId" clId="{64730878-0444-48F8-B830-B14DDB13413B}" dt="2020-01-09T17:37:10.007" v="640" actId="20577"/>
          <ac:spMkLst>
            <pc:docMk/>
            <pc:sldMk cId="2570881256" sldId="324"/>
            <ac:spMk id="9" creationId="{00000000-0000-0000-0000-000000000000}"/>
          </ac:spMkLst>
        </pc:spChg>
      </pc:sldChg>
      <pc:sldChg chg="modSp">
        <pc:chgData name="Misty Wishon" userId="88bd9eeab71cc321" providerId="LiveId" clId="{64730878-0444-48F8-B830-B14DDB13413B}" dt="2020-01-09T17:22:57.095" v="347" actId="404"/>
        <pc:sldMkLst>
          <pc:docMk/>
          <pc:sldMk cId="3806386000" sldId="327"/>
        </pc:sldMkLst>
        <pc:spChg chg="mod">
          <ac:chgData name="Misty Wishon" userId="88bd9eeab71cc321" providerId="LiveId" clId="{64730878-0444-48F8-B830-B14DDB13413B}" dt="2020-01-09T17:22:57.095" v="347" actId="404"/>
          <ac:spMkLst>
            <pc:docMk/>
            <pc:sldMk cId="3806386000" sldId="327"/>
            <ac:spMk id="9" creationId="{00000000-0000-0000-0000-000000000000}"/>
          </ac:spMkLst>
        </pc:spChg>
      </pc:sldChg>
      <pc:sldChg chg="modSp">
        <pc:chgData name="Misty Wishon" userId="88bd9eeab71cc321" providerId="LiveId" clId="{64730878-0444-48F8-B830-B14DDB13413B}" dt="2020-01-09T17:23:06.183" v="349" actId="403"/>
        <pc:sldMkLst>
          <pc:docMk/>
          <pc:sldMk cId="2177928765" sldId="328"/>
        </pc:sldMkLst>
        <pc:spChg chg="mod">
          <ac:chgData name="Misty Wishon" userId="88bd9eeab71cc321" providerId="LiveId" clId="{64730878-0444-48F8-B830-B14DDB13413B}" dt="2020-01-09T17:23:06.183" v="349" actId="403"/>
          <ac:spMkLst>
            <pc:docMk/>
            <pc:sldMk cId="2177928765" sldId="328"/>
            <ac:spMk id="9" creationId="{00000000-0000-0000-0000-000000000000}"/>
          </ac:spMkLst>
        </pc:spChg>
      </pc:sldChg>
      <pc:sldChg chg="del">
        <pc:chgData name="Misty Wishon" userId="88bd9eeab71cc321" providerId="LiveId" clId="{64730878-0444-48F8-B830-B14DDB13413B}" dt="2020-01-09T17:45:13.123" v="641" actId="2696"/>
        <pc:sldMkLst>
          <pc:docMk/>
          <pc:sldMk cId="3182161254" sldId="329"/>
        </pc:sldMkLst>
      </pc:sldChg>
      <pc:sldChg chg="modSp">
        <pc:chgData name="Misty Wishon" userId="88bd9eeab71cc321" providerId="LiveId" clId="{64730878-0444-48F8-B830-B14DDB13413B}" dt="2020-01-09T17:24:43.588" v="420" actId="115"/>
        <pc:sldMkLst>
          <pc:docMk/>
          <pc:sldMk cId="459003444" sldId="331"/>
        </pc:sldMkLst>
        <pc:spChg chg="mod">
          <ac:chgData name="Misty Wishon" userId="88bd9eeab71cc321" providerId="LiveId" clId="{64730878-0444-48F8-B830-B14DDB13413B}" dt="2020-01-09T17:24:43.588" v="420" actId="115"/>
          <ac:spMkLst>
            <pc:docMk/>
            <pc:sldMk cId="459003444" sldId="331"/>
            <ac:spMk id="9" creationId="{00000000-0000-0000-0000-000000000000}"/>
          </ac:spMkLst>
        </pc:spChg>
      </pc:sldChg>
      <pc:sldChg chg="modSp">
        <pc:chgData name="Misty Wishon" userId="88bd9eeab71cc321" providerId="LiveId" clId="{64730878-0444-48F8-B830-B14DDB13413B}" dt="2020-01-09T17:46:49.366" v="642" actId="20577"/>
        <pc:sldMkLst>
          <pc:docMk/>
          <pc:sldMk cId="914463469" sldId="333"/>
        </pc:sldMkLst>
        <pc:spChg chg="mod">
          <ac:chgData name="Misty Wishon" userId="88bd9eeab71cc321" providerId="LiveId" clId="{64730878-0444-48F8-B830-B14DDB13413B}" dt="2020-01-09T17:46:49.366" v="642" actId="20577"/>
          <ac:spMkLst>
            <pc:docMk/>
            <pc:sldMk cId="914463469" sldId="333"/>
            <ac:spMk id="9" creationId="{00000000-0000-0000-0000-000000000000}"/>
          </ac:spMkLst>
        </pc:spChg>
      </pc:sldChg>
      <pc:sldChg chg="modSp">
        <pc:chgData name="Misty Wishon" userId="88bd9eeab71cc321" providerId="LiveId" clId="{64730878-0444-48F8-B830-B14DDB13413B}" dt="2020-01-09T17:25:44.196" v="554" actId="115"/>
        <pc:sldMkLst>
          <pc:docMk/>
          <pc:sldMk cId="3138605594" sldId="334"/>
        </pc:sldMkLst>
        <pc:spChg chg="mod">
          <ac:chgData name="Misty Wishon" userId="88bd9eeab71cc321" providerId="LiveId" clId="{64730878-0444-48F8-B830-B14DDB13413B}" dt="2020-01-09T17:25:44.196" v="554" actId="115"/>
          <ac:spMkLst>
            <pc:docMk/>
            <pc:sldMk cId="3138605594" sldId="334"/>
            <ac:spMk id="9" creationId="{00000000-0000-0000-0000-000000000000}"/>
          </ac:spMkLst>
        </pc:spChg>
      </pc:sldChg>
      <pc:sldChg chg="ord">
        <pc:chgData name="Misty Wishon" userId="88bd9eeab71cc321" providerId="LiveId" clId="{64730878-0444-48F8-B830-B14DDB13413B}" dt="2020-01-09T17:25:52.825" v="557"/>
        <pc:sldMkLst>
          <pc:docMk/>
          <pc:sldMk cId="1473506116" sldId="336"/>
        </pc:sldMkLst>
      </pc:sldChg>
      <pc:sldChg chg="modSp add">
        <pc:chgData name="Misty Wishon" userId="88bd9eeab71cc321" providerId="LiveId" clId="{64730878-0444-48F8-B830-B14DDB13413B}" dt="2020-01-09T17:47:04.662" v="643" actId="20577"/>
        <pc:sldMkLst>
          <pc:docMk/>
          <pc:sldMk cId="3733423236" sldId="337"/>
        </pc:sldMkLst>
        <pc:spChg chg="mod">
          <ac:chgData name="Misty Wishon" userId="88bd9eeab71cc321" providerId="LiveId" clId="{64730878-0444-48F8-B830-B14DDB13413B}" dt="2020-01-09T17:47:04.662" v="643" actId="20577"/>
          <ac:spMkLst>
            <pc:docMk/>
            <pc:sldMk cId="3733423236" sldId="337"/>
            <ac:spMk id="9" creationId="{00000000-0000-0000-0000-000000000000}"/>
          </ac:spMkLst>
        </pc:spChg>
      </pc:sldChg>
      <pc:sldChg chg="add ord">
        <pc:chgData name="Misty Wishon" userId="88bd9eeab71cc321" providerId="LiveId" clId="{64730878-0444-48F8-B830-B14DDB13413B}" dt="2020-01-09T17:26:33.801" v="639"/>
        <pc:sldMkLst>
          <pc:docMk/>
          <pc:sldMk cId="4127756734" sldId="33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2D87E0-1C01-4584-8348-BAC090EA1FD5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E0534-6E26-4F61-9F5B-5A38ACAF9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717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E0534-6E26-4F61-9F5B-5A38ACAF91F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126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E0534-6E26-4F61-9F5B-5A38ACAF91F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140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E0534-6E26-4F61-9F5B-5A38ACAF91F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137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E0534-6E26-4F61-9F5B-5A38ACAF91F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138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E0534-6E26-4F61-9F5B-5A38ACAF91F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401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E0534-6E26-4F61-9F5B-5A38ACAF91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83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E0534-6E26-4F61-9F5B-5A38ACAF91F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770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E0534-6E26-4F61-9F5B-5A38ACAF91F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512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E0534-6E26-4F61-9F5B-5A38ACAF91F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253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E0534-6E26-4F61-9F5B-5A38ACAF91F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9793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E0534-6E26-4F61-9F5B-5A38ACAF91F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96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E0534-6E26-4F61-9F5B-5A38ACAF91F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037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E0534-6E26-4F61-9F5B-5A38ACAF91F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598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6491-1BED-465D-9795-C43CF781902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291EB-FDAC-404A-A038-B415FD9F7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340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6491-1BED-465D-9795-C43CF781902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291EB-FDAC-404A-A038-B415FD9F7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53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6491-1BED-465D-9795-C43CF781902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291EB-FDAC-404A-A038-B415FD9F7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8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6491-1BED-465D-9795-C43CF781902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291EB-FDAC-404A-A038-B415FD9F7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278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6491-1BED-465D-9795-C43CF781902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291EB-FDAC-404A-A038-B415FD9F7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949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6491-1BED-465D-9795-C43CF781902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291EB-FDAC-404A-A038-B415FD9F7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4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6491-1BED-465D-9795-C43CF781902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291EB-FDAC-404A-A038-B415FD9F7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968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6491-1BED-465D-9795-C43CF781902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291EB-FDAC-404A-A038-B415FD9F7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483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6491-1BED-465D-9795-C43CF781902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291EB-FDAC-404A-A038-B415FD9F7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070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6491-1BED-465D-9795-C43CF781902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291EB-FDAC-404A-A038-B415FD9F7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124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6491-1BED-465D-9795-C43CF781902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291EB-FDAC-404A-A038-B415FD9F7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66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B6491-1BED-465D-9795-C43CF781902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291EB-FDAC-404A-A038-B415FD9F7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isplaying SONG OF SOLOMON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isplaying SONG OF SOLOMON3.png"/>
          <p:cNvSpPr>
            <a:spLocks noChangeAspect="1" noChangeArrowheads="1"/>
          </p:cNvSpPr>
          <p:nvPr/>
        </p:nvSpPr>
        <p:spPr bwMode="auto">
          <a:xfrm>
            <a:off x="1970521" y="141071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448EA087-C6C8-4C2D-A51F-D4272AEF7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5710" y="-464832"/>
            <a:ext cx="12632704" cy="732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456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isplaying SONG OF SOLOMON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isplaying SONG OF SOLOMON3.png"/>
          <p:cNvSpPr>
            <a:spLocks noChangeAspect="1" noChangeArrowheads="1"/>
          </p:cNvSpPr>
          <p:nvPr/>
        </p:nvSpPr>
        <p:spPr bwMode="auto">
          <a:xfrm>
            <a:off x="1970521" y="141071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2136341"/>
            <a:ext cx="9144000" cy="25853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Witness </a:t>
            </a:r>
            <a:b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Protection Program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Acts 23:12-35</a:t>
            </a:r>
          </a:p>
        </p:txBody>
      </p:sp>
    </p:spTree>
    <p:extLst>
      <p:ext uri="{BB962C8B-B14F-4D97-AF65-F5344CB8AC3E}">
        <p14:creationId xmlns:p14="http://schemas.microsoft.com/office/powerpoint/2010/main" val="2660090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isplaying SONG OF SOLOMON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isplaying SONG OF SOLOMON3.png"/>
          <p:cNvSpPr>
            <a:spLocks noChangeAspect="1" noChangeArrowheads="1"/>
          </p:cNvSpPr>
          <p:nvPr/>
        </p:nvSpPr>
        <p:spPr bwMode="auto">
          <a:xfrm>
            <a:off x="1970521" y="141071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448EA087-C6C8-4C2D-A51F-D4272AEF7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5710" y="-464832"/>
            <a:ext cx="12632704" cy="732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32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isplaying SONG OF SOLOMON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isplaying SONG OF SOLOMON3.png"/>
          <p:cNvSpPr>
            <a:spLocks noChangeAspect="1" noChangeArrowheads="1"/>
          </p:cNvSpPr>
          <p:nvPr/>
        </p:nvSpPr>
        <p:spPr bwMode="auto">
          <a:xfrm>
            <a:off x="1970521" y="141071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2551839"/>
            <a:ext cx="9144000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peace is rooted </a:t>
            </a:r>
            <a:b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God’s </a:t>
            </a:r>
            <a:r>
              <a:rPr lang="en-US" sz="5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providence</a:t>
            </a:r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54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371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isplaying SONG OF SOLOMON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isplaying SONG OF SOLOMON3.png"/>
          <p:cNvSpPr>
            <a:spLocks noChangeAspect="1" noChangeArrowheads="1"/>
          </p:cNvSpPr>
          <p:nvPr/>
        </p:nvSpPr>
        <p:spPr bwMode="auto">
          <a:xfrm>
            <a:off x="1970521" y="141071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448EA087-C6C8-4C2D-A51F-D4272AEF7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5710" y="-464832"/>
            <a:ext cx="12632704" cy="732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003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isplaying SONG OF SOLOMON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isplaying SONG OF SOLOMON3.png"/>
          <p:cNvSpPr>
            <a:spLocks noChangeAspect="1" noChangeArrowheads="1"/>
          </p:cNvSpPr>
          <p:nvPr/>
        </p:nvSpPr>
        <p:spPr bwMode="auto">
          <a:xfrm>
            <a:off x="1970521" y="141071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2967338"/>
            <a:ext cx="9144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Conspiracy is </a:t>
            </a:r>
            <a:r>
              <a:rPr lang="en-US" sz="5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devised</a:t>
            </a:r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54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964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isplaying SONG OF SOLOMON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isplaying SONG OF SOLOMON3.png"/>
          <p:cNvSpPr>
            <a:spLocks noChangeAspect="1" noChangeArrowheads="1"/>
          </p:cNvSpPr>
          <p:nvPr/>
        </p:nvSpPr>
        <p:spPr bwMode="auto">
          <a:xfrm>
            <a:off x="1970521" y="141071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448EA087-C6C8-4C2D-A51F-D4272AEF7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5710" y="-464832"/>
            <a:ext cx="12632704" cy="732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311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isplaying SONG OF SOLOMON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isplaying SONG OF SOLOMON3.png"/>
          <p:cNvSpPr>
            <a:spLocks noChangeAspect="1" noChangeArrowheads="1"/>
          </p:cNvSpPr>
          <p:nvPr/>
        </p:nvSpPr>
        <p:spPr bwMode="auto">
          <a:xfrm>
            <a:off x="1970521" y="141071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2967336"/>
            <a:ext cx="9144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Conspiracy is </a:t>
            </a:r>
            <a:r>
              <a:rPr lang="en-US" sz="5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revealed</a:t>
            </a:r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54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576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isplaying SONG OF SOLOMON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isplaying SONG OF SOLOMON3.png"/>
          <p:cNvSpPr>
            <a:spLocks noChangeAspect="1" noChangeArrowheads="1"/>
          </p:cNvSpPr>
          <p:nvPr/>
        </p:nvSpPr>
        <p:spPr bwMode="auto">
          <a:xfrm>
            <a:off x="1970521" y="141071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448EA087-C6C8-4C2D-A51F-D4272AEF7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5710" y="-464832"/>
            <a:ext cx="12632704" cy="732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754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isplaying SONG OF SOLOMON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isplaying SONG OF SOLOMON3.png"/>
          <p:cNvSpPr>
            <a:spLocks noChangeAspect="1" noChangeArrowheads="1"/>
          </p:cNvSpPr>
          <p:nvPr/>
        </p:nvSpPr>
        <p:spPr bwMode="auto">
          <a:xfrm>
            <a:off x="1970521" y="141071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2136341"/>
            <a:ext cx="9144000" cy="25853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God’s providence, the </a:t>
            </a:r>
            <a:r>
              <a:rPr lang="en-US" sz="5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virus</a:t>
            </a:r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could bring the </a:t>
            </a:r>
            <a:r>
              <a:rPr lang="en-US" sz="5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revival</a:t>
            </a:r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many have prayed for.</a:t>
            </a:r>
            <a:endParaRPr lang="en-US" sz="54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881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isplaying SONG OF SOLOMON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isplaying SONG OF SOLOMON3.png"/>
          <p:cNvSpPr>
            <a:spLocks noChangeAspect="1" noChangeArrowheads="1"/>
          </p:cNvSpPr>
          <p:nvPr/>
        </p:nvSpPr>
        <p:spPr bwMode="auto">
          <a:xfrm>
            <a:off x="1970521" y="141071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448EA087-C6C8-4C2D-A51F-D4272AEF7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5710" y="-464832"/>
            <a:ext cx="12632704" cy="732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258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isplaying SONG OF SOLOMON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isplaying SONG OF SOLOMON3.png"/>
          <p:cNvSpPr>
            <a:spLocks noChangeAspect="1" noChangeArrowheads="1"/>
          </p:cNvSpPr>
          <p:nvPr/>
        </p:nvSpPr>
        <p:spPr bwMode="auto">
          <a:xfrm>
            <a:off x="1970521" y="141071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2967337"/>
            <a:ext cx="9144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Conspiracy is </a:t>
            </a:r>
            <a:r>
              <a:rPr lang="en-US" sz="5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thwarted.</a:t>
            </a:r>
          </a:p>
        </p:txBody>
      </p:sp>
    </p:spTree>
    <p:extLst>
      <p:ext uri="{BB962C8B-B14F-4D97-AF65-F5344CB8AC3E}">
        <p14:creationId xmlns:p14="http://schemas.microsoft.com/office/powerpoint/2010/main" val="459003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isplaying SONG OF SOLOMON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isplaying SONG OF SOLOMON3.png"/>
          <p:cNvSpPr>
            <a:spLocks noChangeAspect="1" noChangeArrowheads="1"/>
          </p:cNvSpPr>
          <p:nvPr/>
        </p:nvSpPr>
        <p:spPr bwMode="auto">
          <a:xfrm>
            <a:off x="1970521" y="141071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448EA087-C6C8-4C2D-A51F-D4272AEF7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5710" y="-464832"/>
            <a:ext cx="12632704" cy="732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950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60</Words>
  <Application>Microsoft Office PowerPoint</Application>
  <PresentationFormat>On-screen Show (4:3)</PresentationFormat>
  <Paragraphs>20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Misty Wishon</dc:creator>
  <cp:lastModifiedBy>Misty Wishon</cp:lastModifiedBy>
  <cp:revision>3</cp:revision>
  <dcterms:created xsi:type="dcterms:W3CDTF">2019-05-21T18:08:52Z</dcterms:created>
  <dcterms:modified xsi:type="dcterms:W3CDTF">2020-03-26T18:59:06Z</dcterms:modified>
</cp:coreProperties>
</file>